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1" r:id="rId1"/>
  </p:sldMasterIdLst>
  <p:notesMasterIdLst>
    <p:notesMasterId r:id="rId24"/>
  </p:notesMasterIdLst>
  <p:sldIdLst>
    <p:sldId id="256" r:id="rId2"/>
    <p:sldId id="258" r:id="rId3"/>
    <p:sldId id="286" r:id="rId4"/>
    <p:sldId id="304" r:id="rId5"/>
    <p:sldId id="295" r:id="rId6"/>
    <p:sldId id="294" r:id="rId7"/>
    <p:sldId id="296" r:id="rId8"/>
    <p:sldId id="297" r:id="rId9"/>
    <p:sldId id="298" r:id="rId10"/>
    <p:sldId id="299" r:id="rId11"/>
    <p:sldId id="300" r:id="rId12"/>
    <p:sldId id="301" r:id="rId13"/>
    <p:sldId id="302" r:id="rId14"/>
    <p:sldId id="303" r:id="rId15"/>
    <p:sldId id="285" r:id="rId16"/>
    <p:sldId id="257" r:id="rId17"/>
    <p:sldId id="289" r:id="rId18"/>
    <p:sldId id="291" r:id="rId19"/>
    <p:sldId id="259" r:id="rId20"/>
    <p:sldId id="293" r:id="rId21"/>
    <p:sldId id="287" r:id="rId22"/>
    <p:sldId id="288" r:id="rId2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55B8F1C-788F-4E7D-B33D-C8B71B35F883}">
  <a:tblStyle styleId="{555B8F1C-788F-4E7D-B33D-C8B71B35F883}" styleName="Table_0">
    <a:wholeTbl>
      <a:tcTxStyle>
        <a:font>
          <a:latin typeface="Arial"/>
          <a:ea typeface="Arial"/>
          <a:cs typeface="Arial"/>
        </a:font>
        <a:srgbClr val="000000"/>
      </a:tcTxStyle>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3"/>
    <p:restoredTop sz="94694"/>
  </p:normalViewPr>
  <p:slideViewPr>
    <p:cSldViewPr snapToGrid="0" snapToObjects="1">
      <p:cViewPr varScale="1">
        <p:scale>
          <a:sx n="113" d="100"/>
          <a:sy n="113" d="100"/>
        </p:scale>
        <p:origin x="192" y="2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ts val="1400"/>
              <a:buChar char="●"/>
              <a:defRPr sz="1100"/>
            </a:lvl1pPr>
            <a:lvl2pPr lvl="1">
              <a:spcBef>
                <a:spcPts val="0"/>
              </a:spcBef>
              <a:buSzPts val="1400"/>
              <a:buChar char="○"/>
              <a:defRPr sz="1100"/>
            </a:lvl2pPr>
            <a:lvl3pPr lvl="2">
              <a:spcBef>
                <a:spcPts val="0"/>
              </a:spcBef>
              <a:buSzPts val="1400"/>
              <a:buChar char="■"/>
              <a:defRPr sz="1100"/>
            </a:lvl3pPr>
            <a:lvl4pPr lvl="3">
              <a:spcBef>
                <a:spcPts val="0"/>
              </a:spcBef>
              <a:buSzPts val="1400"/>
              <a:buChar char="●"/>
              <a:defRPr sz="1100"/>
            </a:lvl4pPr>
            <a:lvl5pPr lvl="4">
              <a:spcBef>
                <a:spcPts val="0"/>
              </a:spcBef>
              <a:buSzPts val="1400"/>
              <a:buChar char="○"/>
              <a:defRPr sz="1100"/>
            </a:lvl5pPr>
            <a:lvl6pPr lvl="5">
              <a:spcBef>
                <a:spcPts val="0"/>
              </a:spcBef>
              <a:buSzPts val="1400"/>
              <a:buChar char="■"/>
              <a:defRPr sz="1100"/>
            </a:lvl6pPr>
            <a:lvl7pPr lvl="6">
              <a:spcBef>
                <a:spcPts val="0"/>
              </a:spcBef>
              <a:buSzPts val="1400"/>
              <a:buChar char="●"/>
              <a:defRPr sz="1100"/>
            </a:lvl7pPr>
            <a:lvl8pPr lvl="7">
              <a:spcBef>
                <a:spcPts val="0"/>
              </a:spcBef>
              <a:buSzPts val="1400"/>
              <a:buChar char="○"/>
              <a:defRPr sz="1100"/>
            </a:lvl8pPr>
            <a:lvl9pPr lvl="8">
              <a:spcBef>
                <a:spcPts val="0"/>
              </a:spcBef>
              <a:buSzPts val="1400"/>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Shape 3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7" name="Shape 38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Shape 3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2" name="Shape 39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33881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Shape 3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2" name="Shape 39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2023136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Shape 3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2" name="Shape 39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2123542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Shape 3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2" name="Shape 39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58374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Shape 3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2" name="Shape 39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499086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Shape 4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9" name="Shape 40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47277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Shape 3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2" name="Shape 39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Shape 4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9" name="Shape 40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163924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Shape 3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2" name="Shape 39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2730020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Shape 4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9" name="Shape 40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Shape 4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1" name="Shape 40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Shape 3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2" name="Shape 39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8998348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Shape 4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9" name="Shape 40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8220275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Shape 3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2" name="Shape 39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345266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Shape 4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9" name="Shape 40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552333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Shape 3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2" name="Shape 39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866192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Shape 3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2" name="Shape 39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2095696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Shape 3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2" name="Shape 39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759008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Shape 3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2" name="Shape 39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506585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Shape 3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2" name="Shape 39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802401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Shape 3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2" name="Shape 39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1864099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Shape 10"/>
          <p:cNvSpPr/>
          <p:nvPr/>
        </p:nvSpPr>
        <p:spPr>
          <a:xfrm>
            <a:off x="2630450" y="630150"/>
            <a:ext cx="3883200" cy="3883200"/>
          </a:xfrm>
          <a:prstGeom prst="ellipse">
            <a:avLst/>
          </a:prstGeom>
          <a:solidFill>
            <a:srgbClr val="02BDC7"/>
          </a:solidFill>
          <a:ln>
            <a:noFill/>
          </a:ln>
        </p:spPr>
        <p:txBody>
          <a:bodyPr wrap="square" lIns="91425" tIns="91425" rIns="91425" bIns="91425" anchor="ctr" anchorCtr="0">
            <a:noAutofit/>
          </a:bodyPr>
          <a:lstStyle/>
          <a:p>
            <a:pPr marL="0" lvl="0" indent="0">
              <a:spcBef>
                <a:spcPts val="0"/>
              </a:spcBef>
              <a:buNone/>
            </a:pPr>
            <a:endParaRPr/>
          </a:p>
        </p:txBody>
      </p:sp>
      <p:sp>
        <p:nvSpPr>
          <p:cNvPr id="11" name="Shape 11"/>
          <p:cNvSpPr/>
          <p:nvPr/>
        </p:nvSpPr>
        <p:spPr>
          <a:xfrm>
            <a:off x="5430350" y="228600"/>
            <a:ext cx="1388100" cy="1388100"/>
          </a:xfrm>
          <a:prstGeom prst="ellipse">
            <a:avLst/>
          </a:prstGeom>
          <a:solidFill>
            <a:srgbClr val="FFB600">
              <a:alpha val="79620"/>
            </a:srgbClr>
          </a:solidFill>
          <a:ln>
            <a:noFill/>
          </a:ln>
        </p:spPr>
        <p:txBody>
          <a:bodyPr wrap="square" lIns="91425" tIns="91425" rIns="91425" bIns="91425" anchor="ctr" anchorCtr="0">
            <a:noAutofit/>
          </a:bodyPr>
          <a:lstStyle/>
          <a:p>
            <a:pPr marL="0" lvl="0" indent="0">
              <a:spcBef>
                <a:spcPts val="0"/>
              </a:spcBef>
              <a:buNone/>
            </a:pPr>
            <a:endParaRPr/>
          </a:p>
        </p:txBody>
      </p:sp>
      <p:sp>
        <p:nvSpPr>
          <p:cNvPr id="12" name="Shape 12"/>
          <p:cNvSpPr/>
          <p:nvPr/>
        </p:nvSpPr>
        <p:spPr>
          <a:xfrm>
            <a:off x="5908250" y="4660825"/>
            <a:ext cx="605400" cy="605400"/>
          </a:xfrm>
          <a:prstGeom prst="ellipse">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13" name="Shape 13"/>
          <p:cNvSpPr/>
          <p:nvPr/>
        </p:nvSpPr>
        <p:spPr>
          <a:xfrm>
            <a:off x="2706650" y="3872629"/>
            <a:ext cx="1097700" cy="1097700"/>
          </a:xfrm>
          <a:prstGeom prst="ellipse">
            <a:avLst/>
          </a:prstGeom>
          <a:solidFill>
            <a:srgbClr val="FC4540">
              <a:alpha val="78850"/>
            </a:srgbClr>
          </a:solidFill>
          <a:ln>
            <a:noFill/>
          </a:ln>
        </p:spPr>
        <p:txBody>
          <a:bodyPr wrap="square" lIns="91425" tIns="91425" rIns="91425" bIns="91425" anchor="ctr" anchorCtr="0">
            <a:noAutofit/>
          </a:bodyPr>
          <a:lstStyle/>
          <a:p>
            <a:pPr marL="0" lvl="0" indent="0">
              <a:spcBef>
                <a:spcPts val="0"/>
              </a:spcBef>
              <a:buNone/>
            </a:pPr>
            <a:endParaRPr/>
          </a:p>
        </p:txBody>
      </p:sp>
      <p:sp>
        <p:nvSpPr>
          <p:cNvPr id="14" name="Shape 14"/>
          <p:cNvSpPr/>
          <p:nvPr/>
        </p:nvSpPr>
        <p:spPr>
          <a:xfrm>
            <a:off x="2081694" y="771271"/>
            <a:ext cx="774600" cy="774600"/>
          </a:xfrm>
          <a:prstGeom prst="ellipse">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15" name="Shape 15"/>
          <p:cNvSpPr/>
          <p:nvPr/>
        </p:nvSpPr>
        <p:spPr>
          <a:xfrm>
            <a:off x="6513651" y="1616690"/>
            <a:ext cx="413400" cy="413400"/>
          </a:xfrm>
          <a:prstGeom prst="ellipse">
            <a:avLst/>
          </a:prstGeom>
          <a:solidFill>
            <a:srgbClr val="FC4540">
              <a:alpha val="78850"/>
            </a:srgbClr>
          </a:solidFill>
          <a:ln>
            <a:noFill/>
          </a:ln>
        </p:spPr>
        <p:txBody>
          <a:bodyPr wrap="square" lIns="91425" tIns="91425" rIns="91425" bIns="91425" anchor="ctr" anchorCtr="0">
            <a:noAutofit/>
          </a:bodyPr>
          <a:lstStyle/>
          <a:p>
            <a:pPr marL="0" lvl="0" indent="0">
              <a:spcBef>
                <a:spcPts val="0"/>
              </a:spcBef>
              <a:buNone/>
            </a:pPr>
            <a:endParaRPr/>
          </a:p>
        </p:txBody>
      </p:sp>
      <p:sp>
        <p:nvSpPr>
          <p:cNvPr id="16" name="Shape 16"/>
          <p:cNvSpPr/>
          <p:nvPr/>
        </p:nvSpPr>
        <p:spPr>
          <a:xfrm>
            <a:off x="2420476" y="3612044"/>
            <a:ext cx="336900" cy="336900"/>
          </a:xfrm>
          <a:prstGeom prst="ellipse">
            <a:avLst/>
          </a:prstGeom>
          <a:solidFill>
            <a:srgbClr val="FF9755"/>
          </a:solidFill>
          <a:ln>
            <a:noFill/>
          </a:ln>
        </p:spPr>
        <p:txBody>
          <a:bodyPr wrap="square" lIns="91425" tIns="91425" rIns="91425" bIns="91425" anchor="ctr" anchorCtr="0">
            <a:noAutofit/>
          </a:bodyPr>
          <a:lstStyle/>
          <a:p>
            <a:pPr marL="0" lvl="0" indent="0">
              <a:spcBef>
                <a:spcPts val="0"/>
              </a:spcBef>
              <a:buNone/>
            </a:pPr>
            <a:endParaRPr/>
          </a:p>
        </p:txBody>
      </p:sp>
      <p:sp>
        <p:nvSpPr>
          <p:cNvPr id="17" name="Shape 17"/>
          <p:cNvSpPr/>
          <p:nvPr/>
        </p:nvSpPr>
        <p:spPr>
          <a:xfrm>
            <a:off x="2362484" y="1670133"/>
            <a:ext cx="213000" cy="213000"/>
          </a:xfrm>
          <a:prstGeom prst="ellipse">
            <a:avLst/>
          </a:prstGeom>
          <a:solidFill>
            <a:srgbClr val="FFB600"/>
          </a:solidFill>
          <a:ln>
            <a:noFill/>
          </a:ln>
        </p:spPr>
        <p:txBody>
          <a:bodyPr wrap="square" lIns="91425" tIns="91425" rIns="91425" bIns="91425" anchor="ctr" anchorCtr="0">
            <a:noAutofit/>
          </a:bodyPr>
          <a:lstStyle/>
          <a:p>
            <a:pPr marL="0" lvl="0" indent="0">
              <a:spcBef>
                <a:spcPts val="0"/>
              </a:spcBef>
              <a:buNone/>
            </a:pPr>
            <a:endParaRPr/>
          </a:p>
        </p:txBody>
      </p:sp>
      <p:sp>
        <p:nvSpPr>
          <p:cNvPr id="18" name="Shape 18"/>
          <p:cNvSpPr/>
          <p:nvPr/>
        </p:nvSpPr>
        <p:spPr>
          <a:xfrm>
            <a:off x="6818461" y="1338692"/>
            <a:ext cx="93900" cy="93900"/>
          </a:xfrm>
          <a:prstGeom prst="ellipse">
            <a:avLst/>
          </a:prstGeom>
          <a:solidFill>
            <a:srgbClr val="02BDC7"/>
          </a:solidFill>
          <a:ln>
            <a:noFill/>
          </a:ln>
        </p:spPr>
        <p:txBody>
          <a:bodyPr wrap="square" lIns="91425" tIns="91425" rIns="91425" bIns="91425" anchor="ctr" anchorCtr="0">
            <a:noAutofit/>
          </a:bodyPr>
          <a:lstStyle/>
          <a:p>
            <a:pPr marL="0" lvl="0" indent="0">
              <a:spcBef>
                <a:spcPts val="0"/>
              </a:spcBef>
              <a:buNone/>
            </a:pPr>
            <a:endParaRPr/>
          </a:p>
        </p:txBody>
      </p:sp>
      <p:sp>
        <p:nvSpPr>
          <p:cNvPr id="19" name="Shape 19"/>
          <p:cNvSpPr/>
          <p:nvPr/>
        </p:nvSpPr>
        <p:spPr>
          <a:xfrm>
            <a:off x="6163989" y="4374525"/>
            <a:ext cx="93900" cy="93900"/>
          </a:xfrm>
          <a:prstGeom prst="ellipse">
            <a:avLst/>
          </a:prstGeom>
          <a:solidFill>
            <a:srgbClr val="FFB600"/>
          </a:solidFill>
          <a:ln>
            <a:noFill/>
          </a:ln>
        </p:spPr>
        <p:txBody>
          <a:bodyPr wrap="square" lIns="91425" tIns="91425" rIns="91425" bIns="91425" anchor="ctr" anchorCtr="0">
            <a:noAutofit/>
          </a:bodyPr>
          <a:lstStyle/>
          <a:p>
            <a:pPr marL="0" lvl="0" indent="0">
              <a:spcBef>
                <a:spcPts val="0"/>
              </a:spcBef>
              <a:buNone/>
            </a:pPr>
            <a:endParaRPr/>
          </a:p>
        </p:txBody>
      </p:sp>
      <p:sp>
        <p:nvSpPr>
          <p:cNvPr id="20" name="Shape 20"/>
          <p:cNvSpPr/>
          <p:nvPr/>
        </p:nvSpPr>
        <p:spPr>
          <a:xfrm>
            <a:off x="2300611" y="990190"/>
            <a:ext cx="336767" cy="336767"/>
          </a:xfrm>
          <a:custGeom>
            <a:avLst/>
            <a:gdLst/>
            <a:ahLst/>
            <a:cxnLst/>
            <a:rect l="0" t="0" r="0" b="0"/>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grpSp>
        <p:nvGrpSpPr>
          <p:cNvPr id="21" name="Shape 21"/>
          <p:cNvGrpSpPr/>
          <p:nvPr/>
        </p:nvGrpSpPr>
        <p:grpSpPr>
          <a:xfrm>
            <a:off x="3001075" y="4182123"/>
            <a:ext cx="508851" cy="478711"/>
            <a:chOff x="5972700" y="2330200"/>
            <a:chExt cx="411625" cy="387275"/>
          </a:xfrm>
        </p:grpSpPr>
        <p:sp>
          <p:nvSpPr>
            <p:cNvPr id="22" name="Shape 22"/>
            <p:cNvSpPr/>
            <p:nvPr/>
          </p:nvSpPr>
          <p:spPr>
            <a:xfrm>
              <a:off x="5972700" y="2476950"/>
              <a:ext cx="98050" cy="219825"/>
            </a:xfrm>
            <a:custGeom>
              <a:avLst/>
              <a:gdLst/>
              <a:ahLst/>
              <a:cxnLst/>
              <a:rect l="0" t="0" r="0" b="0"/>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23" name="Shape 23"/>
            <p:cNvSpPr/>
            <p:nvPr/>
          </p:nvSpPr>
          <p:spPr>
            <a:xfrm>
              <a:off x="6078025" y="2330200"/>
              <a:ext cx="306300" cy="387275"/>
            </a:xfrm>
            <a:custGeom>
              <a:avLst/>
              <a:gdLst/>
              <a:ahLst/>
              <a:cxnLst/>
              <a:rect l="0" t="0" r="0" b="0"/>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grpSp>
      <p:grpSp>
        <p:nvGrpSpPr>
          <p:cNvPr id="24" name="Shape 24"/>
          <p:cNvGrpSpPr/>
          <p:nvPr/>
        </p:nvGrpSpPr>
        <p:grpSpPr>
          <a:xfrm>
            <a:off x="5861768" y="506559"/>
            <a:ext cx="524975" cy="832145"/>
            <a:chOff x="6718575" y="2318625"/>
            <a:chExt cx="256950" cy="407375"/>
          </a:xfrm>
        </p:grpSpPr>
        <p:sp>
          <p:nvSpPr>
            <p:cNvPr id="25" name="Shape 25"/>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solidFill>
                  <a:srgbClr val="FFFFFF"/>
                </a:solidFill>
              </a:endParaRPr>
            </a:p>
          </p:txBody>
        </p:sp>
        <p:sp>
          <p:nvSpPr>
            <p:cNvPr id="26" name="Shape 26"/>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solidFill>
                  <a:srgbClr val="FFFFFF"/>
                </a:solidFill>
              </a:endParaRPr>
            </a:p>
          </p:txBody>
        </p:sp>
        <p:sp>
          <p:nvSpPr>
            <p:cNvPr id="27" name="Shape 27"/>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solidFill>
                  <a:srgbClr val="FFFFFF"/>
                </a:solidFill>
              </a:endParaRPr>
            </a:p>
          </p:txBody>
        </p:sp>
        <p:sp>
          <p:nvSpPr>
            <p:cNvPr id="28" name="Shape 28"/>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solidFill>
                  <a:srgbClr val="FFFFFF"/>
                </a:solidFill>
              </a:endParaRPr>
            </a:p>
          </p:txBody>
        </p:sp>
        <p:sp>
          <p:nvSpPr>
            <p:cNvPr id="29" name="Shape 29"/>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solidFill>
                  <a:srgbClr val="FFFFFF"/>
                </a:solidFill>
              </a:endParaRPr>
            </a:p>
          </p:txBody>
        </p:sp>
        <p:sp>
          <p:nvSpPr>
            <p:cNvPr id="30" name="Shape 30"/>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solidFill>
                  <a:srgbClr val="FFFFFF"/>
                </a:solidFill>
              </a:endParaRPr>
            </a:p>
          </p:txBody>
        </p:sp>
        <p:sp>
          <p:nvSpPr>
            <p:cNvPr id="31" name="Shape 31"/>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solidFill>
                  <a:srgbClr val="FFFFFF"/>
                </a:solidFill>
              </a:endParaRPr>
            </a:p>
          </p:txBody>
        </p:sp>
        <p:sp>
          <p:nvSpPr>
            <p:cNvPr id="32" name="Shape 32"/>
            <p:cNvSpPr/>
            <p:nvPr/>
          </p:nvSpPr>
          <p:spPr>
            <a:xfrm>
              <a:off x="6795900" y="2628550"/>
              <a:ext cx="102300" cy="25"/>
            </a:xfrm>
            <a:custGeom>
              <a:avLst/>
              <a:gdLst/>
              <a:ahLst/>
              <a:cxnLst/>
              <a:rect l="0" t="0" r="0" b="0"/>
              <a:pathLst>
                <a:path w="4092" h="1" fill="none" extrusionOk="0">
                  <a:moveTo>
                    <a:pt x="0" y="1"/>
                  </a:moveTo>
                  <a:lnTo>
                    <a:pt x="4092" y="1"/>
                  </a:lnTo>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solidFill>
                  <a:srgbClr val="FFFFFF"/>
                </a:solidFill>
              </a:endParaRPr>
            </a:p>
          </p:txBody>
        </p:sp>
      </p:grpSp>
      <p:sp>
        <p:nvSpPr>
          <p:cNvPr id="33" name="Shape 33"/>
          <p:cNvSpPr txBox="1">
            <a:spLocks noGrp="1"/>
          </p:cNvSpPr>
          <p:nvPr>
            <p:ph type="ctrTitle"/>
          </p:nvPr>
        </p:nvSpPr>
        <p:spPr>
          <a:xfrm>
            <a:off x="2757250" y="961350"/>
            <a:ext cx="3629400" cy="3220800"/>
          </a:xfrm>
          <a:prstGeom prst="rect">
            <a:avLst/>
          </a:prstGeom>
        </p:spPr>
        <p:txBody>
          <a:bodyPr wrap="square" lIns="91425" tIns="91425" rIns="91425" bIns="91425" anchor="ctr" anchorCtr="0"/>
          <a:lstStyle>
            <a:lvl1pPr lvl="0" algn="ctr">
              <a:spcBef>
                <a:spcPts val="0"/>
              </a:spcBef>
              <a:buSzPts val="3600"/>
              <a:buNone/>
              <a:defRPr sz="3600"/>
            </a:lvl1pPr>
            <a:lvl2pPr lvl="1" algn="ctr">
              <a:spcBef>
                <a:spcPts val="0"/>
              </a:spcBef>
              <a:buSzPts val="3600"/>
              <a:buNone/>
              <a:defRPr sz="3600"/>
            </a:lvl2pPr>
            <a:lvl3pPr lvl="2" algn="ctr">
              <a:spcBef>
                <a:spcPts val="0"/>
              </a:spcBef>
              <a:buSzPts val="3600"/>
              <a:buNone/>
              <a:defRPr sz="3600"/>
            </a:lvl3pPr>
            <a:lvl4pPr lvl="3" algn="ctr">
              <a:spcBef>
                <a:spcPts val="0"/>
              </a:spcBef>
              <a:buSzPts val="3600"/>
              <a:buNone/>
              <a:defRPr sz="3600"/>
            </a:lvl4pPr>
            <a:lvl5pPr lvl="4" algn="ctr">
              <a:spcBef>
                <a:spcPts val="0"/>
              </a:spcBef>
              <a:buSzPts val="3600"/>
              <a:buNone/>
              <a:defRPr sz="3600"/>
            </a:lvl5pPr>
            <a:lvl6pPr lvl="5" algn="ctr">
              <a:spcBef>
                <a:spcPts val="0"/>
              </a:spcBef>
              <a:buSzPts val="3600"/>
              <a:buNone/>
              <a:defRPr sz="3600"/>
            </a:lvl6pPr>
            <a:lvl7pPr lvl="6" algn="ctr">
              <a:spcBef>
                <a:spcPts val="0"/>
              </a:spcBef>
              <a:buSzPts val="3600"/>
              <a:buNone/>
              <a:defRPr sz="3600"/>
            </a:lvl7pPr>
            <a:lvl8pPr lvl="7" algn="ctr">
              <a:spcBef>
                <a:spcPts val="0"/>
              </a:spcBef>
              <a:buSzPts val="3600"/>
              <a:buNone/>
              <a:defRPr sz="3600"/>
            </a:lvl8pPr>
            <a:lvl9pPr lvl="8" algn="ctr">
              <a:spcBef>
                <a:spcPts val="0"/>
              </a:spcBef>
              <a:buSzPts val="3600"/>
              <a:buNone/>
              <a:defRPr sz="3600"/>
            </a:lvl9pPr>
          </a:lstStyle>
          <a:p>
            <a:endParaRPr/>
          </a:p>
        </p:txBody>
      </p:sp>
      <p:sp>
        <p:nvSpPr>
          <p:cNvPr id="34" name="Shape 34"/>
          <p:cNvSpPr/>
          <p:nvPr/>
        </p:nvSpPr>
        <p:spPr>
          <a:xfrm>
            <a:off x="2757247" y="861970"/>
            <a:ext cx="300900" cy="300900"/>
          </a:xfrm>
          <a:prstGeom prst="ellipse">
            <a:avLst/>
          </a:prstGeom>
          <a:solidFill>
            <a:srgbClr val="FF9755"/>
          </a:solidFill>
          <a:ln>
            <a:noFill/>
          </a:ln>
        </p:spPr>
        <p:txBody>
          <a:bodyPr wrap="square" lIns="91425" tIns="91425" rIns="91425" bIns="91425" anchor="ctr" anchorCtr="0">
            <a:noAutofit/>
          </a:bodyPr>
          <a:lstStyle/>
          <a:p>
            <a:pPr marL="0" lvl="0" indent="0">
              <a:spcBef>
                <a:spcPts val="0"/>
              </a:spcBef>
              <a:buNone/>
            </a:pPr>
            <a:endParaRPr/>
          </a:p>
        </p:txBody>
      </p:sp>
      <p:sp>
        <p:nvSpPr>
          <p:cNvPr id="35" name="Shape 35"/>
          <p:cNvSpPr/>
          <p:nvPr/>
        </p:nvSpPr>
        <p:spPr>
          <a:xfrm>
            <a:off x="3509928" y="4757335"/>
            <a:ext cx="213000" cy="213000"/>
          </a:xfrm>
          <a:prstGeom prst="ellipse">
            <a:avLst/>
          </a:prstGeom>
          <a:solidFill>
            <a:srgbClr val="02BDC7"/>
          </a:solidFill>
          <a:ln>
            <a:noFill/>
          </a:ln>
        </p:spPr>
        <p:txBody>
          <a:bodyPr wrap="square" lIns="91425" tIns="91425" rIns="91425" bIns="91425" anchor="ctr" anchorCtr="0">
            <a:noAutofit/>
          </a:bodyPr>
          <a:lstStyle/>
          <a:p>
            <a:pPr marL="0" lvl="0" indent="0">
              <a:spcBef>
                <a:spcPts val="0"/>
              </a:spcBef>
              <a:buNone/>
            </a:pPr>
            <a:endParaRPr/>
          </a:p>
        </p:txBody>
      </p:sp>
      <p:sp>
        <p:nvSpPr>
          <p:cNvPr id="36" name="Shape 36"/>
          <p:cNvSpPr/>
          <p:nvPr/>
        </p:nvSpPr>
        <p:spPr>
          <a:xfrm>
            <a:off x="5494851" y="4374527"/>
            <a:ext cx="413400" cy="413400"/>
          </a:xfrm>
          <a:prstGeom prst="ellipse">
            <a:avLst/>
          </a:prstGeom>
          <a:solidFill>
            <a:srgbClr val="FC4067"/>
          </a:solidFill>
          <a:ln>
            <a:noFill/>
          </a:ln>
        </p:spPr>
        <p:txBody>
          <a:bodyPr wrap="square" lIns="91425" tIns="91425" rIns="91425" bIns="91425" anchor="ctr" anchorCtr="0">
            <a:noAutofit/>
          </a:bodyPr>
          <a:lstStyle/>
          <a:p>
            <a:pPr marL="0" lvl="0" indent="0">
              <a:spcBef>
                <a:spcPts val="0"/>
              </a:spcBef>
              <a:buNone/>
            </a:pPr>
            <a:endParaRPr/>
          </a:p>
        </p:txBody>
      </p:sp>
      <p:pic>
        <p:nvPicPr>
          <p:cNvPr id="37" name="図 3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6034" y="3470281"/>
            <a:ext cx="1335640" cy="167321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ubtitle">
    <p:spTree>
      <p:nvGrpSpPr>
        <p:cNvPr id="1" name="Shape 37"/>
        <p:cNvGrpSpPr/>
        <p:nvPr/>
      </p:nvGrpSpPr>
      <p:grpSpPr>
        <a:xfrm>
          <a:off x="0" y="0"/>
          <a:ext cx="0" cy="0"/>
          <a:chOff x="0" y="0"/>
          <a:chExt cx="0" cy="0"/>
        </a:xfrm>
      </p:grpSpPr>
      <p:sp>
        <p:nvSpPr>
          <p:cNvPr id="38" name="Shape 38"/>
          <p:cNvSpPr/>
          <p:nvPr/>
        </p:nvSpPr>
        <p:spPr>
          <a:xfrm>
            <a:off x="407150" y="407075"/>
            <a:ext cx="8329800" cy="4329300"/>
          </a:xfrm>
          <a:prstGeom prst="rect">
            <a:avLst/>
          </a:prstGeom>
          <a:solidFill>
            <a:srgbClr val="02BDC7"/>
          </a:solidFill>
          <a:ln>
            <a:noFill/>
          </a:ln>
        </p:spPr>
        <p:txBody>
          <a:bodyPr wrap="square" lIns="91425" tIns="91425" rIns="91425" bIns="91425" anchor="ctr" anchorCtr="0">
            <a:noAutofit/>
          </a:bodyPr>
          <a:lstStyle/>
          <a:p>
            <a:pPr marL="0" lvl="0" indent="0">
              <a:spcBef>
                <a:spcPts val="0"/>
              </a:spcBef>
              <a:buNone/>
            </a:pPr>
            <a:endParaRPr/>
          </a:p>
        </p:txBody>
      </p:sp>
      <p:sp>
        <p:nvSpPr>
          <p:cNvPr id="39" name="Shape 39"/>
          <p:cNvSpPr/>
          <p:nvPr/>
        </p:nvSpPr>
        <p:spPr>
          <a:xfrm>
            <a:off x="2630450" y="630150"/>
            <a:ext cx="3883200" cy="3883200"/>
          </a:xfrm>
          <a:prstGeom prst="ellipse">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40" name="Shape 40"/>
          <p:cNvSpPr/>
          <p:nvPr/>
        </p:nvSpPr>
        <p:spPr>
          <a:xfrm>
            <a:off x="5430350" y="228600"/>
            <a:ext cx="1388100" cy="1388100"/>
          </a:xfrm>
          <a:prstGeom prst="ellipse">
            <a:avLst/>
          </a:prstGeom>
          <a:solidFill>
            <a:srgbClr val="FFB600">
              <a:alpha val="79620"/>
            </a:srgbClr>
          </a:solidFill>
          <a:ln>
            <a:noFill/>
          </a:ln>
        </p:spPr>
        <p:txBody>
          <a:bodyPr wrap="square" lIns="91425" tIns="91425" rIns="91425" bIns="91425" anchor="ctr" anchorCtr="0">
            <a:noAutofit/>
          </a:bodyPr>
          <a:lstStyle/>
          <a:p>
            <a:pPr marL="0" lvl="0" indent="0">
              <a:spcBef>
                <a:spcPts val="0"/>
              </a:spcBef>
              <a:buNone/>
            </a:pPr>
            <a:endParaRPr/>
          </a:p>
        </p:txBody>
      </p:sp>
      <p:sp>
        <p:nvSpPr>
          <p:cNvPr id="41" name="Shape 41"/>
          <p:cNvSpPr/>
          <p:nvPr/>
        </p:nvSpPr>
        <p:spPr>
          <a:xfrm>
            <a:off x="5908250" y="4660825"/>
            <a:ext cx="605400" cy="605400"/>
          </a:xfrm>
          <a:prstGeom prst="ellipse">
            <a:avLst/>
          </a:prstGeom>
          <a:solidFill>
            <a:srgbClr val="FF9755"/>
          </a:solidFill>
          <a:ln>
            <a:noFill/>
          </a:ln>
        </p:spPr>
        <p:txBody>
          <a:bodyPr wrap="square" lIns="91425" tIns="91425" rIns="91425" bIns="91425" anchor="ctr" anchorCtr="0">
            <a:noAutofit/>
          </a:bodyPr>
          <a:lstStyle/>
          <a:p>
            <a:pPr marL="0" lvl="0" indent="0">
              <a:spcBef>
                <a:spcPts val="0"/>
              </a:spcBef>
              <a:buNone/>
            </a:pPr>
            <a:endParaRPr/>
          </a:p>
        </p:txBody>
      </p:sp>
      <p:sp>
        <p:nvSpPr>
          <p:cNvPr id="42" name="Shape 42"/>
          <p:cNvSpPr/>
          <p:nvPr/>
        </p:nvSpPr>
        <p:spPr>
          <a:xfrm>
            <a:off x="2706650" y="3872629"/>
            <a:ext cx="1097700" cy="1097700"/>
          </a:xfrm>
          <a:prstGeom prst="ellipse">
            <a:avLst/>
          </a:prstGeom>
          <a:solidFill>
            <a:srgbClr val="FC4540">
              <a:alpha val="78850"/>
            </a:srgbClr>
          </a:solidFill>
          <a:ln>
            <a:noFill/>
          </a:ln>
        </p:spPr>
        <p:txBody>
          <a:bodyPr wrap="square" lIns="91425" tIns="91425" rIns="91425" bIns="91425" anchor="ctr" anchorCtr="0">
            <a:noAutofit/>
          </a:bodyPr>
          <a:lstStyle/>
          <a:p>
            <a:pPr marL="0" lvl="0" indent="0">
              <a:spcBef>
                <a:spcPts val="0"/>
              </a:spcBef>
              <a:buNone/>
            </a:pPr>
            <a:endParaRPr/>
          </a:p>
        </p:txBody>
      </p:sp>
      <p:sp>
        <p:nvSpPr>
          <p:cNvPr id="43" name="Shape 43"/>
          <p:cNvSpPr/>
          <p:nvPr/>
        </p:nvSpPr>
        <p:spPr>
          <a:xfrm>
            <a:off x="2081694" y="771271"/>
            <a:ext cx="774600" cy="774600"/>
          </a:xfrm>
          <a:prstGeom prst="ellipse">
            <a:avLst/>
          </a:prstGeom>
          <a:solidFill>
            <a:srgbClr val="FFB600"/>
          </a:solidFill>
          <a:ln>
            <a:noFill/>
          </a:ln>
        </p:spPr>
        <p:txBody>
          <a:bodyPr wrap="square" lIns="91425" tIns="91425" rIns="91425" bIns="91425" anchor="ctr" anchorCtr="0">
            <a:noAutofit/>
          </a:bodyPr>
          <a:lstStyle/>
          <a:p>
            <a:pPr marL="0" lvl="0" indent="0">
              <a:spcBef>
                <a:spcPts val="0"/>
              </a:spcBef>
              <a:buNone/>
            </a:pPr>
            <a:endParaRPr/>
          </a:p>
        </p:txBody>
      </p:sp>
      <p:sp>
        <p:nvSpPr>
          <p:cNvPr id="44" name="Shape 44"/>
          <p:cNvSpPr/>
          <p:nvPr/>
        </p:nvSpPr>
        <p:spPr>
          <a:xfrm>
            <a:off x="6513651" y="1616690"/>
            <a:ext cx="413400" cy="413400"/>
          </a:xfrm>
          <a:prstGeom prst="ellipse">
            <a:avLst/>
          </a:prstGeom>
          <a:solidFill>
            <a:srgbClr val="FC4067"/>
          </a:solidFill>
          <a:ln>
            <a:noFill/>
          </a:ln>
        </p:spPr>
        <p:txBody>
          <a:bodyPr wrap="square" lIns="91425" tIns="91425" rIns="91425" bIns="91425" anchor="ctr" anchorCtr="0">
            <a:noAutofit/>
          </a:bodyPr>
          <a:lstStyle/>
          <a:p>
            <a:pPr marL="0" lvl="0" indent="0">
              <a:spcBef>
                <a:spcPts val="0"/>
              </a:spcBef>
              <a:buNone/>
            </a:pPr>
            <a:endParaRPr/>
          </a:p>
        </p:txBody>
      </p:sp>
      <p:sp>
        <p:nvSpPr>
          <p:cNvPr id="45" name="Shape 45"/>
          <p:cNvSpPr/>
          <p:nvPr/>
        </p:nvSpPr>
        <p:spPr>
          <a:xfrm>
            <a:off x="2420476" y="3612044"/>
            <a:ext cx="336900" cy="336900"/>
          </a:xfrm>
          <a:prstGeom prst="ellipse">
            <a:avLst/>
          </a:prstGeom>
          <a:solidFill>
            <a:srgbClr val="FF9755"/>
          </a:solidFill>
          <a:ln>
            <a:noFill/>
          </a:ln>
        </p:spPr>
        <p:txBody>
          <a:bodyPr wrap="square" lIns="91425" tIns="91425" rIns="91425" bIns="91425" anchor="ctr" anchorCtr="0">
            <a:noAutofit/>
          </a:bodyPr>
          <a:lstStyle/>
          <a:p>
            <a:pPr marL="0" lvl="0" indent="0">
              <a:spcBef>
                <a:spcPts val="0"/>
              </a:spcBef>
              <a:buNone/>
            </a:pPr>
            <a:endParaRPr/>
          </a:p>
        </p:txBody>
      </p:sp>
      <p:sp>
        <p:nvSpPr>
          <p:cNvPr id="46" name="Shape 46"/>
          <p:cNvSpPr/>
          <p:nvPr/>
        </p:nvSpPr>
        <p:spPr>
          <a:xfrm>
            <a:off x="2362484" y="1670133"/>
            <a:ext cx="213000" cy="213000"/>
          </a:xfrm>
          <a:prstGeom prst="ellipse">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47" name="Shape 47"/>
          <p:cNvSpPr/>
          <p:nvPr/>
        </p:nvSpPr>
        <p:spPr>
          <a:xfrm>
            <a:off x="6818461" y="1338692"/>
            <a:ext cx="93900" cy="93900"/>
          </a:xfrm>
          <a:prstGeom prst="ellipse">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48" name="Shape 48"/>
          <p:cNvSpPr/>
          <p:nvPr/>
        </p:nvSpPr>
        <p:spPr>
          <a:xfrm>
            <a:off x="6163989" y="4374525"/>
            <a:ext cx="93900" cy="93900"/>
          </a:xfrm>
          <a:prstGeom prst="ellipse">
            <a:avLst/>
          </a:prstGeom>
          <a:solidFill>
            <a:srgbClr val="FFB600"/>
          </a:solidFill>
          <a:ln>
            <a:noFill/>
          </a:ln>
        </p:spPr>
        <p:txBody>
          <a:bodyPr wrap="square" lIns="91425" tIns="91425" rIns="91425" bIns="91425" anchor="ctr" anchorCtr="0">
            <a:noAutofit/>
          </a:bodyPr>
          <a:lstStyle/>
          <a:p>
            <a:pPr marL="0" lvl="0" indent="0">
              <a:spcBef>
                <a:spcPts val="0"/>
              </a:spcBef>
              <a:buNone/>
            </a:pPr>
            <a:endParaRPr/>
          </a:p>
        </p:txBody>
      </p:sp>
      <p:sp>
        <p:nvSpPr>
          <p:cNvPr id="49" name="Shape 49"/>
          <p:cNvSpPr/>
          <p:nvPr/>
        </p:nvSpPr>
        <p:spPr>
          <a:xfrm>
            <a:off x="2300611" y="990190"/>
            <a:ext cx="336767" cy="336767"/>
          </a:xfrm>
          <a:custGeom>
            <a:avLst/>
            <a:gdLst/>
            <a:ahLst/>
            <a:cxnLst/>
            <a:rect l="0" t="0" r="0" b="0"/>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grpSp>
        <p:nvGrpSpPr>
          <p:cNvPr id="50" name="Shape 50"/>
          <p:cNvGrpSpPr/>
          <p:nvPr/>
        </p:nvGrpSpPr>
        <p:grpSpPr>
          <a:xfrm>
            <a:off x="3001075" y="4182123"/>
            <a:ext cx="508851" cy="478711"/>
            <a:chOff x="5972700" y="2330200"/>
            <a:chExt cx="411625" cy="387275"/>
          </a:xfrm>
        </p:grpSpPr>
        <p:sp>
          <p:nvSpPr>
            <p:cNvPr id="51" name="Shape 51"/>
            <p:cNvSpPr/>
            <p:nvPr/>
          </p:nvSpPr>
          <p:spPr>
            <a:xfrm>
              <a:off x="5972700" y="2476950"/>
              <a:ext cx="98050" cy="219825"/>
            </a:xfrm>
            <a:custGeom>
              <a:avLst/>
              <a:gdLst/>
              <a:ahLst/>
              <a:cxnLst/>
              <a:rect l="0" t="0" r="0" b="0"/>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52" name="Shape 52"/>
            <p:cNvSpPr/>
            <p:nvPr/>
          </p:nvSpPr>
          <p:spPr>
            <a:xfrm>
              <a:off x="6078025" y="2330200"/>
              <a:ext cx="306300" cy="387275"/>
            </a:xfrm>
            <a:custGeom>
              <a:avLst/>
              <a:gdLst/>
              <a:ahLst/>
              <a:cxnLst/>
              <a:rect l="0" t="0" r="0" b="0"/>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grpSp>
      <p:grpSp>
        <p:nvGrpSpPr>
          <p:cNvPr id="53" name="Shape 53"/>
          <p:cNvGrpSpPr/>
          <p:nvPr/>
        </p:nvGrpSpPr>
        <p:grpSpPr>
          <a:xfrm>
            <a:off x="5861768" y="506559"/>
            <a:ext cx="524975" cy="832145"/>
            <a:chOff x="6718575" y="2318625"/>
            <a:chExt cx="256950" cy="407375"/>
          </a:xfrm>
        </p:grpSpPr>
        <p:sp>
          <p:nvSpPr>
            <p:cNvPr id="54" name="Shape 54"/>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marL="0" lvl="0" indent="0" rtl="0">
                <a:spcBef>
                  <a:spcPts val="0"/>
                </a:spcBef>
                <a:buNone/>
              </a:pPr>
              <a:endParaRPr>
                <a:solidFill>
                  <a:srgbClr val="FFFFFF"/>
                </a:solidFill>
              </a:endParaRPr>
            </a:p>
          </p:txBody>
        </p:sp>
        <p:sp>
          <p:nvSpPr>
            <p:cNvPr id="55" name="Shape 55"/>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marL="0" lvl="0" indent="0" rtl="0">
                <a:spcBef>
                  <a:spcPts val="0"/>
                </a:spcBef>
                <a:buNone/>
              </a:pPr>
              <a:endParaRPr>
                <a:solidFill>
                  <a:srgbClr val="FFFFFF"/>
                </a:solidFill>
              </a:endParaRPr>
            </a:p>
          </p:txBody>
        </p:sp>
        <p:sp>
          <p:nvSpPr>
            <p:cNvPr id="56" name="Shape 56"/>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marL="0" lvl="0" indent="0" rtl="0">
                <a:spcBef>
                  <a:spcPts val="0"/>
                </a:spcBef>
                <a:buNone/>
              </a:pPr>
              <a:endParaRPr>
                <a:solidFill>
                  <a:srgbClr val="FFFFFF"/>
                </a:solidFill>
              </a:endParaRPr>
            </a:p>
          </p:txBody>
        </p:sp>
        <p:sp>
          <p:nvSpPr>
            <p:cNvPr id="57" name="Shape 57"/>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marL="0" lvl="0" indent="0" rtl="0">
                <a:spcBef>
                  <a:spcPts val="0"/>
                </a:spcBef>
                <a:buNone/>
              </a:pPr>
              <a:endParaRPr>
                <a:solidFill>
                  <a:srgbClr val="FFFFFF"/>
                </a:solidFill>
              </a:endParaRPr>
            </a:p>
          </p:txBody>
        </p:sp>
        <p:sp>
          <p:nvSpPr>
            <p:cNvPr id="58" name="Shape 58"/>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marL="0" lvl="0" indent="0" rtl="0">
                <a:spcBef>
                  <a:spcPts val="0"/>
                </a:spcBef>
                <a:buNone/>
              </a:pPr>
              <a:endParaRPr>
                <a:solidFill>
                  <a:srgbClr val="FFFFFF"/>
                </a:solidFill>
              </a:endParaRPr>
            </a:p>
          </p:txBody>
        </p:sp>
        <p:sp>
          <p:nvSpPr>
            <p:cNvPr id="59" name="Shape 59"/>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marL="0" lvl="0" indent="0" rtl="0">
                <a:spcBef>
                  <a:spcPts val="0"/>
                </a:spcBef>
                <a:buNone/>
              </a:pPr>
              <a:endParaRPr>
                <a:solidFill>
                  <a:srgbClr val="FFFFFF"/>
                </a:solidFill>
              </a:endParaRPr>
            </a:p>
          </p:txBody>
        </p:sp>
        <p:sp>
          <p:nvSpPr>
            <p:cNvPr id="60" name="Shape 60"/>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marL="0" lvl="0" indent="0" rtl="0">
                <a:spcBef>
                  <a:spcPts val="0"/>
                </a:spcBef>
                <a:buNone/>
              </a:pPr>
              <a:endParaRPr>
                <a:solidFill>
                  <a:srgbClr val="FFFFFF"/>
                </a:solidFill>
              </a:endParaRPr>
            </a:p>
          </p:txBody>
        </p:sp>
        <p:sp>
          <p:nvSpPr>
            <p:cNvPr id="61" name="Shape 61"/>
            <p:cNvSpPr/>
            <p:nvPr/>
          </p:nvSpPr>
          <p:spPr>
            <a:xfrm>
              <a:off x="6795900" y="2628550"/>
              <a:ext cx="102300" cy="25"/>
            </a:xfrm>
            <a:custGeom>
              <a:avLst/>
              <a:gdLst/>
              <a:ahLst/>
              <a:cxnLst/>
              <a:rect l="0" t="0" r="0" b="0"/>
              <a:pathLst>
                <a:path w="4092" h="1" fill="none" extrusionOk="0">
                  <a:moveTo>
                    <a:pt x="0" y="1"/>
                  </a:moveTo>
                  <a:lnTo>
                    <a:pt x="4092" y="1"/>
                  </a:lnTo>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marL="0" lvl="0" indent="0" rtl="0">
                <a:spcBef>
                  <a:spcPts val="0"/>
                </a:spcBef>
                <a:buNone/>
              </a:pPr>
              <a:endParaRPr>
                <a:solidFill>
                  <a:srgbClr val="FFFFFF"/>
                </a:solidFill>
              </a:endParaRPr>
            </a:p>
          </p:txBody>
        </p:sp>
      </p:grpSp>
      <p:sp>
        <p:nvSpPr>
          <p:cNvPr id="62" name="Shape 62"/>
          <p:cNvSpPr/>
          <p:nvPr/>
        </p:nvSpPr>
        <p:spPr>
          <a:xfrm>
            <a:off x="2757247" y="861970"/>
            <a:ext cx="300900" cy="300900"/>
          </a:xfrm>
          <a:prstGeom prst="ellipse">
            <a:avLst/>
          </a:prstGeom>
          <a:solidFill>
            <a:srgbClr val="FC4540">
              <a:alpha val="78850"/>
            </a:srgbClr>
          </a:solidFill>
          <a:ln>
            <a:noFill/>
          </a:ln>
        </p:spPr>
        <p:txBody>
          <a:bodyPr wrap="square" lIns="91425" tIns="91425" rIns="91425" bIns="91425" anchor="ctr" anchorCtr="0">
            <a:noAutofit/>
          </a:bodyPr>
          <a:lstStyle/>
          <a:p>
            <a:pPr marL="0" lvl="0" indent="0">
              <a:spcBef>
                <a:spcPts val="0"/>
              </a:spcBef>
              <a:buNone/>
            </a:pPr>
            <a:endParaRPr/>
          </a:p>
        </p:txBody>
      </p:sp>
      <p:sp>
        <p:nvSpPr>
          <p:cNvPr id="63" name="Shape 63"/>
          <p:cNvSpPr/>
          <p:nvPr/>
        </p:nvSpPr>
        <p:spPr>
          <a:xfrm>
            <a:off x="3509928" y="4757335"/>
            <a:ext cx="213000" cy="213000"/>
          </a:xfrm>
          <a:prstGeom prst="ellipse">
            <a:avLst/>
          </a:prstGeom>
          <a:solidFill>
            <a:srgbClr val="02BDC7"/>
          </a:solidFill>
          <a:ln>
            <a:noFill/>
          </a:ln>
        </p:spPr>
        <p:txBody>
          <a:bodyPr wrap="square" lIns="91425" tIns="91425" rIns="91425" bIns="91425" anchor="ctr" anchorCtr="0">
            <a:noAutofit/>
          </a:bodyPr>
          <a:lstStyle/>
          <a:p>
            <a:pPr marL="0" lvl="0" indent="0">
              <a:spcBef>
                <a:spcPts val="0"/>
              </a:spcBef>
              <a:buNone/>
            </a:pPr>
            <a:endParaRPr/>
          </a:p>
        </p:txBody>
      </p:sp>
      <p:sp>
        <p:nvSpPr>
          <p:cNvPr id="64" name="Shape 64"/>
          <p:cNvSpPr/>
          <p:nvPr/>
        </p:nvSpPr>
        <p:spPr>
          <a:xfrm>
            <a:off x="5494851" y="4374527"/>
            <a:ext cx="413400" cy="413400"/>
          </a:xfrm>
          <a:prstGeom prst="ellipse">
            <a:avLst/>
          </a:prstGeom>
          <a:solidFill>
            <a:srgbClr val="FC4067"/>
          </a:solidFill>
          <a:ln>
            <a:noFill/>
          </a:ln>
        </p:spPr>
        <p:txBody>
          <a:bodyPr wrap="square" lIns="91425" tIns="91425" rIns="91425" bIns="91425" anchor="ctr" anchorCtr="0">
            <a:noAutofit/>
          </a:bodyPr>
          <a:lstStyle/>
          <a:p>
            <a:pPr marL="0" lvl="0" indent="0">
              <a:spcBef>
                <a:spcPts val="0"/>
              </a:spcBef>
              <a:buNone/>
            </a:pPr>
            <a:endParaRPr/>
          </a:p>
        </p:txBody>
      </p:sp>
      <p:sp>
        <p:nvSpPr>
          <p:cNvPr id="65" name="Shape 65"/>
          <p:cNvSpPr txBox="1">
            <a:spLocks noGrp="1"/>
          </p:cNvSpPr>
          <p:nvPr>
            <p:ph type="ctrTitle"/>
          </p:nvPr>
        </p:nvSpPr>
        <p:spPr>
          <a:xfrm>
            <a:off x="2886100" y="1888150"/>
            <a:ext cx="3371700" cy="1159800"/>
          </a:xfrm>
          <a:prstGeom prst="rect">
            <a:avLst/>
          </a:prstGeom>
        </p:spPr>
        <p:txBody>
          <a:bodyPr wrap="square" lIns="91425" tIns="91425" rIns="91425" bIns="91425" anchor="b" anchorCtr="0"/>
          <a:lstStyle>
            <a:lvl1pPr lvl="0" algn="ctr" rtl="0">
              <a:spcBef>
                <a:spcPts val="0"/>
              </a:spcBef>
              <a:buClr>
                <a:srgbClr val="02BDC7"/>
              </a:buClr>
              <a:buSzPts val="3000"/>
              <a:buNone/>
              <a:defRPr sz="3000">
                <a:solidFill>
                  <a:srgbClr val="02BDC7"/>
                </a:solidFill>
              </a:defRPr>
            </a:lvl1pPr>
            <a:lvl2pPr lvl="1" algn="ctr" rtl="0">
              <a:spcBef>
                <a:spcPts val="0"/>
              </a:spcBef>
              <a:buClr>
                <a:srgbClr val="02BDC7"/>
              </a:buClr>
              <a:buSzPts val="3000"/>
              <a:buNone/>
              <a:defRPr sz="3000">
                <a:solidFill>
                  <a:srgbClr val="02BDC7"/>
                </a:solidFill>
              </a:defRPr>
            </a:lvl2pPr>
            <a:lvl3pPr lvl="2" algn="ctr" rtl="0">
              <a:spcBef>
                <a:spcPts val="0"/>
              </a:spcBef>
              <a:buClr>
                <a:srgbClr val="02BDC7"/>
              </a:buClr>
              <a:buSzPts val="3000"/>
              <a:buNone/>
              <a:defRPr sz="3000">
                <a:solidFill>
                  <a:srgbClr val="02BDC7"/>
                </a:solidFill>
              </a:defRPr>
            </a:lvl3pPr>
            <a:lvl4pPr lvl="3" algn="ctr" rtl="0">
              <a:spcBef>
                <a:spcPts val="0"/>
              </a:spcBef>
              <a:buClr>
                <a:srgbClr val="02BDC7"/>
              </a:buClr>
              <a:buSzPts val="3000"/>
              <a:buNone/>
              <a:defRPr sz="3000">
                <a:solidFill>
                  <a:srgbClr val="02BDC7"/>
                </a:solidFill>
              </a:defRPr>
            </a:lvl4pPr>
            <a:lvl5pPr lvl="4" algn="ctr" rtl="0">
              <a:spcBef>
                <a:spcPts val="0"/>
              </a:spcBef>
              <a:buClr>
                <a:srgbClr val="02BDC7"/>
              </a:buClr>
              <a:buSzPts val="3000"/>
              <a:buNone/>
              <a:defRPr sz="3000">
                <a:solidFill>
                  <a:srgbClr val="02BDC7"/>
                </a:solidFill>
              </a:defRPr>
            </a:lvl5pPr>
            <a:lvl6pPr lvl="5" algn="ctr" rtl="0">
              <a:spcBef>
                <a:spcPts val="0"/>
              </a:spcBef>
              <a:buClr>
                <a:srgbClr val="02BDC7"/>
              </a:buClr>
              <a:buSzPts val="3000"/>
              <a:buNone/>
              <a:defRPr sz="3000">
                <a:solidFill>
                  <a:srgbClr val="02BDC7"/>
                </a:solidFill>
              </a:defRPr>
            </a:lvl6pPr>
            <a:lvl7pPr lvl="6" algn="ctr" rtl="0">
              <a:spcBef>
                <a:spcPts val="0"/>
              </a:spcBef>
              <a:buClr>
                <a:srgbClr val="02BDC7"/>
              </a:buClr>
              <a:buSzPts val="3000"/>
              <a:buNone/>
              <a:defRPr sz="3000">
                <a:solidFill>
                  <a:srgbClr val="02BDC7"/>
                </a:solidFill>
              </a:defRPr>
            </a:lvl7pPr>
            <a:lvl8pPr lvl="7" algn="ctr" rtl="0">
              <a:spcBef>
                <a:spcPts val="0"/>
              </a:spcBef>
              <a:buClr>
                <a:srgbClr val="02BDC7"/>
              </a:buClr>
              <a:buSzPts val="3000"/>
              <a:buNone/>
              <a:defRPr sz="3000">
                <a:solidFill>
                  <a:srgbClr val="02BDC7"/>
                </a:solidFill>
              </a:defRPr>
            </a:lvl8pPr>
            <a:lvl9pPr lvl="8" algn="ctr" rtl="0">
              <a:spcBef>
                <a:spcPts val="0"/>
              </a:spcBef>
              <a:buClr>
                <a:srgbClr val="02BDC7"/>
              </a:buClr>
              <a:buSzPts val="3000"/>
              <a:buNone/>
              <a:defRPr sz="3000">
                <a:solidFill>
                  <a:srgbClr val="02BDC7"/>
                </a:solidFill>
              </a:defRPr>
            </a:lvl9pPr>
          </a:lstStyle>
          <a:p>
            <a:endParaRPr/>
          </a:p>
        </p:txBody>
      </p:sp>
      <p:sp>
        <p:nvSpPr>
          <p:cNvPr id="66" name="Shape 66"/>
          <p:cNvSpPr txBox="1">
            <a:spLocks noGrp="1"/>
          </p:cNvSpPr>
          <p:nvPr>
            <p:ph type="subTitle" idx="1"/>
          </p:nvPr>
        </p:nvSpPr>
        <p:spPr>
          <a:xfrm>
            <a:off x="2886100" y="2916252"/>
            <a:ext cx="3371700" cy="784800"/>
          </a:xfrm>
          <a:prstGeom prst="rect">
            <a:avLst/>
          </a:prstGeom>
        </p:spPr>
        <p:txBody>
          <a:bodyPr wrap="square" lIns="91425" tIns="91425" rIns="91425" bIns="91425" anchor="t" anchorCtr="0"/>
          <a:lstStyle>
            <a:lvl1pPr lvl="0" algn="ctr" rtl="0">
              <a:spcBef>
                <a:spcPts val="0"/>
              </a:spcBef>
              <a:buClr>
                <a:srgbClr val="FFB600"/>
              </a:buClr>
              <a:buSzPts val="2000"/>
              <a:buNone/>
              <a:defRPr>
                <a:solidFill>
                  <a:srgbClr val="FFB600"/>
                </a:solidFill>
              </a:defRPr>
            </a:lvl1pPr>
            <a:lvl2pPr lvl="1" algn="ctr" rtl="0">
              <a:spcBef>
                <a:spcPts val="0"/>
              </a:spcBef>
              <a:buClr>
                <a:srgbClr val="FFB600"/>
              </a:buClr>
              <a:buSzPts val="3000"/>
              <a:buNone/>
              <a:defRPr sz="3000">
                <a:solidFill>
                  <a:srgbClr val="FFB600"/>
                </a:solidFill>
              </a:defRPr>
            </a:lvl2pPr>
            <a:lvl3pPr lvl="2" algn="ctr" rtl="0">
              <a:spcBef>
                <a:spcPts val="0"/>
              </a:spcBef>
              <a:buClr>
                <a:srgbClr val="FFB600"/>
              </a:buClr>
              <a:buSzPts val="3000"/>
              <a:buNone/>
              <a:defRPr sz="3000">
                <a:solidFill>
                  <a:srgbClr val="FFB600"/>
                </a:solidFill>
              </a:defRPr>
            </a:lvl3pPr>
            <a:lvl4pPr lvl="3" algn="ctr" rtl="0">
              <a:spcBef>
                <a:spcPts val="0"/>
              </a:spcBef>
              <a:buClr>
                <a:srgbClr val="FFB600"/>
              </a:buClr>
              <a:buSzPts val="3000"/>
              <a:buNone/>
              <a:defRPr sz="3000">
                <a:solidFill>
                  <a:srgbClr val="FFB600"/>
                </a:solidFill>
              </a:defRPr>
            </a:lvl4pPr>
            <a:lvl5pPr lvl="4" algn="ctr" rtl="0">
              <a:spcBef>
                <a:spcPts val="0"/>
              </a:spcBef>
              <a:buClr>
                <a:srgbClr val="FFB600"/>
              </a:buClr>
              <a:buSzPts val="3000"/>
              <a:buNone/>
              <a:defRPr sz="3000">
                <a:solidFill>
                  <a:srgbClr val="FFB600"/>
                </a:solidFill>
              </a:defRPr>
            </a:lvl5pPr>
            <a:lvl6pPr lvl="5" algn="ctr" rtl="0">
              <a:spcBef>
                <a:spcPts val="0"/>
              </a:spcBef>
              <a:buClr>
                <a:srgbClr val="FFB600"/>
              </a:buClr>
              <a:buSzPts val="3000"/>
              <a:buNone/>
              <a:defRPr sz="3000">
                <a:solidFill>
                  <a:srgbClr val="FFB600"/>
                </a:solidFill>
              </a:defRPr>
            </a:lvl6pPr>
            <a:lvl7pPr lvl="6" algn="ctr" rtl="0">
              <a:spcBef>
                <a:spcPts val="0"/>
              </a:spcBef>
              <a:buClr>
                <a:srgbClr val="FFB600"/>
              </a:buClr>
              <a:buSzPts val="3000"/>
              <a:buNone/>
              <a:defRPr sz="3000">
                <a:solidFill>
                  <a:srgbClr val="FFB600"/>
                </a:solidFill>
              </a:defRPr>
            </a:lvl7pPr>
            <a:lvl8pPr lvl="7" algn="ctr" rtl="0">
              <a:spcBef>
                <a:spcPts val="0"/>
              </a:spcBef>
              <a:buClr>
                <a:srgbClr val="FFB600"/>
              </a:buClr>
              <a:buSzPts val="3000"/>
              <a:buNone/>
              <a:defRPr sz="3000">
                <a:solidFill>
                  <a:srgbClr val="FFB600"/>
                </a:solidFill>
              </a:defRPr>
            </a:lvl8pPr>
            <a:lvl9pPr lvl="8" algn="ctr" rtl="0">
              <a:spcBef>
                <a:spcPts val="0"/>
              </a:spcBef>
              <a:buClr>
                <a:srgbClr val="FFB600"/>
              </a:buClr>
              <a:buSzPts val="3000"/>
              <a:buNone/>
              <a:defRPr sz="3000">
                <a:solidFill>
                  <a:srgbClr val="FFB600"/>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127"/>
        <p:cNvGrpSpPr/>
        <p:nvPr/>
      </p:nvGrpSpPr>
      <p:grpSpPr>
        <a:xfrm>
          <a:off x="0" y="0"/>
          <a:ext cx="0" cy="0"/>
          <a:chOff x="0" y="0"/>
          <a:chExt cx="0" cy="0"/>
        </a:xfrm>
      </p:grpSpPr>
      <p:sp>
        <p:nvSpPr>
          <p:cNvPr id="128" name="Shape 128"/>
          <p:cNvSpPr/>
          <p:nvPr/>
        </p:nvSpPr>
        <p:spPr>
          <a:xfrm>
            <a:off x="407150" y="407075"/>
            <a:ext cx="8329800" cy="4329300"/>
          </a:xfrm>
          <a:prstGeom prst="rect">
            <a:avLst/>
          </a:prstGeom>
          <a:solidFill>
            <a:srgbClr val="DEE9F2"/>
          </a:solidFill>
          <a:ln>
            <a:noFill/>
          </a:ln>
        </p:spPr>
        <p:txBody>
          <a:bodyPr wrap="square" lIns="91425" tIns="91425" rIns="91425" bIns="91425" anchor="ctr" anchorCtr="0">
            <a:noAutofit/>
          </a:bodyPr>
          <a:lstStyle/>
          <a:p>
            <a:pPr marL="0" lvl="0" indent="0">
              <a:spcBef>
                <a:spcPts val="0"/>
              </a:spcBef>
              <a:buNone/>
            </a:pPr>
            <a:endParaRPr/>
          </a:p>
        </p:txBody>
      </p:sp>
      <p:sp>
        <p:nvSpPr>
          <p:cNvPr id="129" name="Shape 129"/>
          <p:cNvSpPr/>
          <p:nvPr/>
        </p:nvSpPr>
        <p:spPr>
          <a:xfrm>
            <a:off x="-167025" y="559475"/>
            <a:ext cx="2630400" cy="2630400"/>
          </a:xfrm>
          <a:prstGeom prst="ellipse">
            <a:avLst/>
          </a:prstGeom>
          <a:solidFill>
            <a:srgbClr val="02BDC7"/>
          </a:solidFill>
          <a:ln>
            <a:noFill/>
          </a:ln>
        </p:spPr>
        <p:txBody>
          <a:bodyPr wrap="square" lIns="91425" tIns="91425" rIns="91425" bIns="91425" anchor="ctr" anchorCtr="0">
            <a:noAutofit/>
          </a:bodyPr>
          <a:lstStyle/>
          <a:p>
            <a:pPr marL="0" lvl="0" indent="0">
              <a:spcBef>
                <a:spcPts val="0"/>
              </a:spcBef>
              <a:buNone/>
            </a:pPr>
            <a:endParaRPr/>
          </a:p>
        </p:txBody>
      </p:sp>
      <p:sp>
        <p:nvSpPr>
          <p:cNvPr id="130" name="Shape 130"/>
          <p:cNvSpPr/>
          <p:nvPr/>
        </p:nvSpPr>
        <p:spPr>
          <a:xfrm>
            <a:off x="1812100" y="271400"/>
            <a:ext cx="1054200" cy="1054200"/>
          </a:xfrm>
          <a:prstGeom prst="ellipse">
            <a:avLst/>
          </a:prstGeom>
          <a:solidFill>
            <a:srgbClr val="FFB600">
              <a:alpha val="79620"/>
            </a:srgbClr>
          </a:solidFill>
          <a:ln>
            <a:noFill/>
          </a:ln>
        </p:spPr>
        <p:txBody>
          <a:bodyPr wrap="square" lIns="91425" tIns="91425" rIns="91425" bIns="91425" anchor="ctr" anchorCtr="0">
            <a:noAutofit/>
          </a:bodyPr>
          <a:lstStyle/>
          <a:p>
            <a:pPr marL="0" lvl="0" indent="0">
              <a:spcBef>
                <a:spcPts val="0"/>
              </a:spcBef>
              <a:buNone/>
            </a:pPr>
            <a:endParaRPr/>
          </a:p>
        </p:txBody>
      </p:sp>
      <p:sp>
        <p:nvSpPr>
          <p:cNvPr id="131" name="Shape 131"/>
          <p:cNvSpPr/>
          <p:nvPr/>
        </p:nvSpPr>
        <p:spPr>
          <a:xfrm>
            <a:off x="1704597" y="-129655"/>
            <a:ext cx="300900" cy="300900"/>
          </a:xfrm>
          <a:prstGeom prst="ellipse">
            <a:avLst/>
          </a:prstGeom>
          <a:solidFill>
            <a:srgbClr val="FF9755"/>
          </a:solidFill>
          <a:ln>
            <a:noFill/>
          </a:ln>
        </p:spPr>
        <p:txBody>
          <a:bodyPr wrap="square" lIns="91425" tIns="91425" rIns="91425" bIns="91425" anchor="ctr" anchorCtr="0">
            <a:noAutofit/>
          </a:bodyPr>
          <a:lstStyle/>
          <a:p>
            <a:pPr marL="0" lvl="0" indent="0">
              <a:spcBef>
                <a:spcPts val="0"/>
              </a:spcBef>
              <a:buNone/>
            </a:pPr>
            <a:endParaRPr/>
          </a:p>
        </p:txBody>
      </p:sp>
      <p:sp>
        <p:nvSpPr>
          <p:cNvPr id="132" name="Shape 132"/>
          <p:cNvSpPr/>
          <p:nvPr/>
        </p:nvSpPr>
        <p:spPr>
          <a:xfrm>
            <a:off x="228600" y="2887250"/>
            <a:ext cx="605400" cy="605400"/>
          </a:xfrm>
          <a:prstGeom prst="ellipse">
            <a:avLst/>
          </a:prstGeom>
          <a:solidFill>
            <a:srgbClr val="FC4540">
              <a:alpha val="78850"/>
            </a:srgbClr>
          </a:solidFill>
          <a:ln>
            <a:noFill/>
          </a:ln>
        </p:spPr>
        <p:txBody>
          <a:bodyPr wrap="square" lIns="91425" tIns="91425" rIns="91425" bIns="91425" anchor="ctr" anchorCtr="0">
            <a:noAutofit/>
          </a:bodyPr>
          <a:lstStyle/>
          <a:p>
            <a:pPr marL="0" lvl="0" indent="0">
              <a:spcBef>
                <a:spcPts val="0"/>
              </a:spcBef>
              <a:buNone/>
            </a:pPr>
            <a:endParaRPr/>
          </a:p>
        </p:txBody>
      </p:sp>
      <p:sp>
        <p:nvSpPr>
          <p:cNvPr id="133" name="Shape 133"/>
          <p:cNvSpPr/>
          <p:nvPr/>
        </p:nvSpPr>
        <p:spPr>
          <a:xfrm>
            <a:off x="1522903" y="316285"/>
            <a:ext cx="213000" cy="213000"/>
          </a:xfrm>
          <a:prstGeom prst="ellipse">
            <a:avLst/>
          </a:prstGeom>
          <a:solidFill>
            <a:srgbClr val="FC4067"/>
          </a:solidFill>
          <a:ln>
            <a:noFill/>
          </a:ln>
        </p:spPr>
        <p:txBody>
          <a:bodyPr wrap="square" lIns="91425" tIns="91425" rIns="91425" bIns="91425" anchor="ctr" anchorCtr="0">
            <a:noAutofit/>
          </a:bodyPr>
          <a:lstStyle/>
          <a:p>
            <a:pPr marL="0" lvl="0" indent="0">
              <a:spcBef>
                <a:spcPts val="0"/>
              </a:spcBef>
              <a:buNone/>
            </a:pPr>
            <a:endParaRPr/>
          </a:p>
        </p:txBody>
      </p:sp>
      <p:sp>
        <p:nvSpPr>
          <p:cNvPr id="134" name="Shape 134"/>
          <p:cNvSpPr/>
          <p:nvPr/>
        </p:nvSpPr>
        <p:spPr>
          <a:xfrm>
            <a:off x="7847950" y="4168079"/>
            <a:ext cx="1097700" cy="1097700"/>
          </a:xfrm>
          <a:prstGeom prst="ellipse">
            <a:avLst/>
          </a:prstGeom>
          <a:solidFill>
            <a:srgbClr val="02BDC7"/>
          </a:solidFill>
          <a:ln>
            <a:noFill/>
          </a:ln>
        </p:spPr>
        <p:txBody>
          <a:bodyPr wrap="square" lIns="91425" tIns="91425" rIns="91425" bIns="91425" anchor="ctr" anchorCtr="0">
            <a:noAutofit/>
          </a:bodyPr>
          <a:lstStyle/>
          <a:p>
            <a:pPr marL="0" lvl="0" indent="0">
              <a:spcBef>
                <a:spcPts val="0"/>
              </a:spcBef>
              <a:buNone/>
            </a:pPr>
            <a:endParaRPr/>
          </a:p>
        </p:txBody>
      </p:sp>
      <p:sp>
        <p:nvSpPr>
          <p:cNvPr id="135" name="Shape 135"/>
          <p:cNvSpPr/>
          <p:nvPr/>
        </p:nvSpPr>
        <p:spPr>
          <a:xfrm>
            <a:off x="8507494" y="2981146"/>
            <a:ext cx="774600" cy="774600"/>
          </a:xfrm>
          <a:prstGeom prst="ellipse">
            <a:avLst/>
          </a:prstGeom>
          <a:solidFill>
            <a:srgbClr val="FFB600"/>
          </a:solidFill>
          <a:ln>
            <a:noFill/>
          </a:ln>
        </p:spPr>
        <p:txBody>
          <a:bodyPr wrap="square" lIns="91425" tIns="91425" rIns="91425" bIns="91425" anchor="ctr" anchorCtr="0">
            <a:noAutofit/>
          </a:bodyPr>
          <a:lstStyle/>
          <a:p>
            <a:pPr marL="0" lvl="0" indent="0">
              <a:spcBef>
                <a:spcPts val="0"/>
              </a:spcBef>
              <a:buNone/>
            </a:pPr>
            <a:endParaRPr/>
          </a:p>
        </p:txBody>
      </p:sp>
      <p:sp>
        <p:nvSpPr>
          <p:cNvPr id="136" name="Shape 136"/>
          <p:cNvSpPr/>
          <p:nvPr/>
        </p:nvSpPr>
        <p:spPr>
          <a:xfrm>
            <a:off x="8094101" y="3973940"/>
            <a:ext cx="413400" cy="413400"/>
          </a:xfrm>
          <a:prstGeom prst="ellipse">
            <a:avLst/>
          </a:prstGeom>
          <a:solidFill>
            <a:srgbClr val="FC4540">
              <a:alpha val="78850"/>
            </a:srgbClr>
          </a:solidFill>
          <a:ln>
            <a:noFill/>
          </a:ln>
        </p:spPr>
        <p:txBody>
          <a:bodyPr wrap="square" lIns="91425" tIns="91425" rIns="91425" bIns="91425" anchor="ctr" anchorCtr="0">
            <a:noAutofit/>
          </a:bodyPr>
          <a:lstStyle/>
          <a:p>
            <a:pPr marL="0" lvl="0" indent="0">
              <a:spcBef>
                <a:spcPts val="0"/>
              </a:spcBef>
              <a:buNone/>
            </a:pPr>
            <a:endParaRPr/>
          </a:p>
        </p:txBody>
      </p:sp>
      <p:sp>
        <p:nvSpPr>
          <p:cNvPr id="137" name="Shape 137"/>
          <p:cNvSpPr/>
          <p:nvPr/>
        </p:nvSpPr>
        <p:spPr>
          <a:xfrm>
            <a:off x="8622049" y="3872635"/>
            <a:ext cx="213000" cy="213000"/>
          </a:xfrm>
          <a:prstGeom prst="ellipse">
            <a:avLst/>
          </a:prstGeom>
          <a:solidFill>
            <a:srgbClr val="FF9755"/>
          </a:solidFill>
          <a:ln>
            <a:noFill/>
          </a:ln>
        </p:spPr>
        <p:txBody>
          <a:bodyPr wrap="square" lIns="91425" tIns="91425" rIns="91425" bIns="91425" anchor="ctr" anchorCtr="0">
            <a:noAutofit/>
          </a:bodyPr>
          <a:lstStyle/>
          <a:p>
            <a:pPr marL="0" lvl="0" indent="0">
              <a:spcBef>
                <a:spcPts val="0"/>
              </a:spcBef>
              <a:buNone/>
            </a:pPr>
            <a:endParaRPr/>
          </a:p>
        </p:txBody>
      </p:sp>
      <p:sp>
        <p:nvSpPr>
          <p:cNvPr id="138" name="Shape 138"/>
          <p:cNvSpPr/>
          <p:nvPr/>
        </p:nvSpPr>
        <p:spPr>
          <a:xfrm>
            <a:off x="7550022" y="4801658"/>
            <a:ext cx="213000" cy="213000"/>
          </a:xfrm>
          <a:prstGeom prst="ellipse">
            <a:avLst/>
          </a:prstGeom>
          <a:solidFill>
            <a:srgbClr val="FFB600"/>
          </a:solidFill>
          <a:ln>
            <a:noFill/>
          </a:ln>
        </p:spPr>
        <p:txBody>
          <a:bodyPr wrap="square" lIns="91425" tIns="91425" rIns="91425" bIns="91425" anchor="ctr" anchorCtr="0">
            <a:noAutofit/>
          </a:bodyPr>
          <a:lstStyle/>
          <a:p>
            <a:pPr marL="0" lvl="0" indent="0">
              <a:spcBef>
                <a:spcPts val="0"/>
              </a:spcBef>
              <a:buNone/>
            </a:pPr>
            <a:endParaRPr/>
          </a:p>
        </p:txBody>
      </p:sp>
      <p:sp>
        <p:nvSpPr>
          <p:cNvPr id="139" name="Shape 139"/>
          <p:cNvSpPr/>
          <p:nvPr/>
        </p:nvSpPr>
        <p:spPr>
          <a:xfrm>
            <a:off x="7325661" y="4674667"/>
            <a:ext cx="93900" cy="93900"/>
          </a:xfrm>
          <a:prstGeom prst="ellipse">
            <a:avLst/>
          </a:prstGeom>
          <a:solidFill>
            <a:srgbClr val="02BDC7"/>
          </a:solidFill>
          <a:ln>
            <a:noFill/>
          </a:ln>
        </p:spPr>
        <p:txBody>
          <a:bodyPr wrap="square" lIns="91425" tIns="91425" rIns="91425" bIns="91425" anchor="ctr" anchorCtr="0">
            <a:noAutofit/>
          </a:bodyPr>
          <a:lstStyle/>
          <a:p>
            <a:pPr marL="0" lvl="0" indent="0">
              <a:spcBef>
                <a:spcPts val="0"/>
              </a:spcBef>
              <a:buNone/>
            </a:pPr>
            <a:endParaRPr/>
          </a:p>
        </p:txBody>
      </p:sp>
      <p:sp>
        <p:nvSpPr>
          <p:cNvPr id="140" name="Shape 140"/>
          <p:cNvSpPr/>
          <p:nvPr/>
        </p:nvSpPr>
        <p:spPr>
          <a:xfrm>
            <a:off x="91939" y="2887250"/>
            <a:ext cx="93900" cy="93900"/>
          </a:xfrm>
          <a:prstGeom prst="ellipse">
            <a:avLst/>
          </a:prstGeom>
          <a:solidFill>
            <a:srgbClr val="FFB600"/>
          </a:solidFill>
          <a:ln>
            <a:noFill/>
          </a:ln>
        </p:spPr>
        <p:txBody>
          <a:bodyPr wrap="square" lIns="91425" tIns="91425" rIns="91425" bIns="91425" anchor="ctr" anchorCtr="0">
            <a:noAutofit/>
          </a:bodyPr>
          <a:lstStyle/>
          <a:p>
            <a:pPr marL="0" lvl="0" indent="0">
              <a:spcBef>
                <a:spcPts val="0"/>
              </a:spcBef>
              <a:buNone/>
            </a:pPr>
            <a:endParaRPr/>
          </a:p>
        </p:txBody>
      </p:sp>
      <p:sp>
        <p:nvSpPr>
          <p:cNvPr id="141" name="Shape 141"/>
          <p:cNvSpPr/>
          <p:nvPr/>
        </p:nvSpPr>
        <p:spPr>
          <a:xfrm>
            <a:off x="8726411" y="3200065"/>
            <a:ext cx="336767" cy="336767"/>
          </a:xfrm>
          <a:custGeom>
            <a:avLst/>
            <a:gdLst/>
            <a:ahLst/>
            <a:cxnLst/>
            <a:rect l="0" t="0" r="0" b="0"/>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grpSp>
        <p:nvGrpSpPr>
          <p:cNvPr id="142" name="Shape 142"/>
          <p:cNvGrpSpPr/>
          <p:nvPr/>
        </p:nvGrpSpPr>
        <p:grpSpPr>
          <a:xfrm>
            <a:off x="8142375" y="4477573"/>
            <a:ext cx="508851" cy="478711"/>
            <a:chOff x="5972700" y="2330200"/>
            <a:chExt cx="411625" cy="387275"/>
          </a:xfrm>
        </p:grpSpPr>
        <p:sp>
          <p:nvSpPr>
            <p:cNvPr id="143" name="Shape 143"/>
            <p:cNvSpPr/>
            <p:nvPr/>
          </p:nvSpPr>
          <p:spPr>
            <a:xfrm>
              <a:off x="5972700" y="2476950"/>
              <a:ext cx="98050" cy="219825"/>
            </a:xfrm>
            <a:custGeom>
              <a:avLst/>
              <a:gdLst/>
              <a:ahLst/>
              <a:cxnLst/>
              <a:rect l="0" t="0" r="0" b="0"/>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44" name="Shape 144"/>
            <p:cNvSpPr/>
            <p:nvPr/>
          </p:nvSpPr>
          <p:spPr>
            <a:xfrm>
              <a:off x="6078025" y="2330200"/>
              <a:ext cx="306300" cy="387275"/>
            </a:xfrm>
            <a:custGeom>
              <a:avLst/>
              <a:gdLst/>
              <a:ahLst/>
              <a:cxnLst/>
              <a:rect l="0" t="0" r="0" b="0"/>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grpSp>
      <p:grpSp>
        <p:nvGrpSpPr>
          <p:cNvPr id="145" name="Shape 145"/>
          <p:cNvGrpSpPr/>
          <p:nvPr/>
        </p:nvGrpSpPr>
        <p:grpSpPr>
          <a:xfrm>
            <a:off x="2139871" y="482540"/>
            <a:ext cx="398658" cy="631920"/>
            <a:chOff x="6718575" y="2318625"/>
            <a:chExt cx="256950" cy="407375"/>
          </a:xfrm>
        </p:grpSpPr>
        <p:sp>
          <p:nvSpPr>
            <p:cNvPr id="146" name="Shape 146"/>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47" name="Shape 147"/>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48" name="Shape 148"/>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49" name="Shape 149"/>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50" name="Shape 150"/>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51" name="Shape 151"/>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52" name="Shape 152"/>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53" name="Shape 153"/>
            <p:cNvSpPr/>
            <p:nvPr/>
          </p:nvSpPr>
          <p:spPr>
            <a:xfrm>
              <a:off x="6795900" y="2628550"/>
              <a:ext cx="102300" cy="25"/>
            </a:xfrm>
            <a:custGeom>
              <a:avLst/>
              <a:gdLst/>
              <a:ahLst/>
              <a:cxnLst/>
              <a:rect l="0" t="0" r="0" b="0"/>
              <a:pathLst>
                <a:path w="4092" h="1" fill="none" extrusionOk="0">
                  <a:moveTo>
                    <a:pt x="0" y="1"/>
                  </a:moveTo>
                  <a:lnTo>
                    <a:pt x="4092" y="1"/>
                  </a:lnTo>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grpSp>
      <p:sp>
        <p:nvSpPr>
          <p:cNvPr id="154" name="Shape 154"/>
          <p:cNvSpPr txBox="1">
            <a:spLocks noGrp="1"/>
          </p:cNvSpPr>
          <p:nvPr>
            <p:ph type="title"/>
          </p:nvPr>
        </p:nvSpPr>
        <p:spPr>
          <a:xfrm>
            <a:off x="144075" y="559475"/>
            <a:ext cx="2142000" cy="2630400"/>
          </a:xfrm>
          <a:prstGeom prst="rect">
            <a:avLst/>
          </a:prstGeom>
        </p:spPr>
        <p:txBody>
          <a:bodyPr wrap="square" lIns="91425" tIns="91425" rIns="91425" bIns="91425" anchor="ctr" anchorCtr="0"/>
          <a:lstStyle>
            <a:lvl1pPr lvl="0">
              <a:spcBef>
                <a:spcPts val="0"/>
              </a:spcBef>
              <a:buSzPts val="2000"/>
              <a:buNone/>
              <a:defRPr/>
            </a:lvl1pPr>
            <a:lvl2pPr lvl="1">
              <a:spcBef>
                <a:spcPts val="0"/>
              </a:spcBef>
              <a:buSzPts val="2000"/>
              <a:buNone/>
              <a:defRPr/>
            </a:lvl2pPr>
            <a:lvl3pPr lvl="2">
              <a:spcBef>
                <a:spcPts val="0"/>
              </a:spcBef>
              <a:buSzPts val="2000"/>
              <a:buNone/>
              <a:defRPr/>
            </a:lvl3pPr>
            <a:lvl4pPr lvl="3">
              <a:spcBef>
                <a:spcPts val="0"/>
              </a:spcBef>
              <a:buSzPts val="2000"/>
              <a:buNone/>
              <a:defRPr/>
            </a:lvl4pPr>
            <a:lvl5pPr lvl="4">
              <a:spcBef>
                <a:spcPts val="0"/>
              </a:spcBef>
              <a:buSzPts val="2000"/>
              <a:buNone/>
              <a:defRPr/>
            </a:lvl5pPr>
            <a:lvl6pPr lvl="5">
              <a:spcBef>
                <a:spcPts val="0"/>
              </a:spcBef>
              <a:buSzPts val="2000"/>
              <a:buNone/>
              <a:defRPr/>
            </a:lvl6pPr>
            <a:lvl7pPr lvl="6">
              <a:spcBef>
                <a:spcPts val="0"/>
              </a:spcBef>
              <a:buSzPts val="2000"/>
              <a:buNone/>
              <a:defRPr/>
            </a:lvl7pPr>
            <a:lvl8pPr lvl="7">
              <a:spcBef>
                <a:spcPts val="0"/>
              </a:spcBef>
              <a:buSzPts val="2000"/>
              <a:buNone/>
              <a:defRPr/>
            </a:lvl8pPr>
            <a:lvl9pPr lvl="8">
              <a:spcBef>
                <a:spcPts val="0"/>
              </a:spcBef>
              <a:buSzPts val="2000"/>
              <a:buNone/>
              <a:defRPr/>
            </a:lvl9pPr>
          </a:lstStyle>
          <a:p>
            <a:endParaRPr/>
          </a:p>
        </p:txBody>
      </p:sp>
      <p:sp>
        <p:nvSpPr>
          <p:cNvPr id="155" name="Shape 155"/>
          <p:cNvSpPr txBox="1">
            <a:spLocks noGrp="1"/>
          </p:cNvSpPr>
          <p:nvPr>
            <p:ph type="body" idx="1"/>
          </p:nvPr>
        </p:nvSpPr>
        <p:spPr>
          <a:xfrm>
            <a:off x="2830925" y="1200150"/>
            <a:ext cx="2516400" cy="3120300"/>
          </a:xfrm>
          <a:prstGeom prst="rect">
            <a:avLst/>
          </a:prstGeom>
        </p:spPr>
        <p:txBody>
          <a:bodyPr wrap="square" lIns="91425" tIns="91425" rIns="91425" bIns="91425" anchor="t" anchorCtr="0"/>
          <a:lstStyle>
            <a:lvl1pPr lvl="0">
              <a:spcBef>
                <a:spcPts val="0"/>
              </a:spcBef>
              <a:buSzPts val="1800"/>
              <a:buChar char="○"/>
              <a:defRPr sz="1800"/>
            </a:lvl1pPr>
            <a:lvl2pPr lvl="1">
              <a:spcBef>
                <a:spcPts val="0"/>
              </a:spcBef>
              <a:buSzPts val="1800"/>
              <a:buChar char="◦"/>
              <a:defRPr sz="1800"/>
            </a:lvl2pPr>
            <a:lvl3pPr lvl="2">
              <a:spcBef>
                <a:spcPts val="0"/>
              </a:spcBef>
              <a:buSzPts val="1800"/>
              <a:buChar char="◦"/>
              <a:defRPr sz="1800"/>
            </a:lvl3pPr>
            <a:lvl4pPr lvl="3">
              <a:spcBef>
                <a:spcPts val="0"/>
              </a:spcBef>
              <a:buSzPts val="1800"/>
              <a:buChar char="◦"/>
              <a:defRPr sz="1800"/>
            </a:lvl4pPr>
            <a:lvl5pPr lvl="4">
              <a:spcBef>
                <a:spcPts val="0"/>
              </a:spcBef>
              <a:buSzPts val="1800"/>
              <a:buChar char="◦"/>
              <a:defRPr sz="1800"/>
            </a:lvl5pPr>
            <a:lvl6pPr lvl="5">
              <a:spcBef>
                <a:spcPts val="0"/>
              </a:spcBef>
              <a:buSzPts val="1800"/>
              <a:buChar char="◦"/>
              <a:defRPr sz="1800"/>
            </a:lvl6pPr>
            <a:lvl7pPr lvl="6">
              <a:spcBef>
                <a:spcPts val="0"/>
              </a:spcBef>
              <a:buSzPts val="1800"/>
              <a:buChar char="◦"/>
              <a:defRPr sz="1800"/>
            </a:lvl7pPr>
            <a:lvl8pPr lvl="7">
              <a:spcBef>
                <a:spcPts val="0"/>
              </a:spcBef>
              <a:buSzPts val="1800"/>
              <a:buChar char="◦"/>
              <a:defRPr sz="1800"/>
            </a:lvl8pPr>
            <a:lvl9pPr lvl="8">
              <a:spcBef>
                <a:spcPts val="0"/>
              </a:spcBef>
              <a:buSzPts val="1800"/>
              <a:buChar char="◦"/>
              <a:defRPr sz="1800"/>
            </a:lvl9pPr>
          </a:lstStyle>
          <a:p>
            <a:endParaRPr/>
          </a:p>
        </p:txBody>
      </p:sp>
      <p:sp>
        <p:nvSpPr>
          <p:cNvPr id="156" name="Shape 156"/>
          <p:cNvSpPr txBox="1">
            <a:spLocks noGrp="1"/>
          </p:cNvSpPr>
          <p:nvPr>
            <p:ph type="body" idx="2"/>
          </p:nvPr>
        </p:nvSpPr>
        <p:spPr>
          <a:xfrm>
            <a:off x="5651044" y="1200150"/>
            <a:ext cx="2671500" cy="3120300"/>
          </a:xfrm>
          <a:prstGeom prst="rect">
            <a:avLst/>
          </a:prstGeom>
        </p:spPr>
        <p:txBody>
          <a:bodyPr wrap="square" lIns="91425" tIns="91425" rIns="91425" bIns="91425" anchor="t" anchorCtr="0"/>
          <a:lstStyle>
            <a:lvl1pPr lvl="0">
              <a:spcBef>
                <a:spcPts val="0"/>
              </a:spcBef>
              <a:buSzPts val="1800"/>
              <a:buChar char="○"/>
              <a:defRPr sz="1800"/>
            </a:lvl1pPr>
            <a:lvl2pPr lvl="1">
              <a:spcBef>
                <a:spcPts val="0"/>
              </a:spcBef>
              <a:buSzPts val="1800"/>
              <a:buChar char="◦"/>
              <a:defRPr sz="1800"/>
            </a:lvl2pPr>
            <a:lvl3pPr lvl="2">
              <a:spcBef>
                <a:spcPts val="0"/>
              </a:spcBef>
              <a:buSzPts val="1800"/>
              <a:buChar char="◦"/>
              <a:defRPr sz="1800"/>
            </a:lvl3pPr>
            <a:lvl4pPr lvl="3">
              <a:spcBef>
                <a:spcPts val="0"/>
              </a:spcBef>
              <a:buSzPts val="1800"/>
              <a:buChar char="◦"/>
              <a:defRPr sz="1800"/>
            </a:lvl4pPr>
            <a:lvl5pPr lvl="4">
              <a:spcBef>
                <a:spcPts val="0"/>
              </a:spcBef>
              <a:buSzPts val="1800"/>
              <a:buChar char="◦"/>
              <a:defRPr sz="1800"/>
            </a:lvl5pPr>
            <a:lvl6pPr lvl="5">
              <a:spcBef>
                <a:spcPts val="0"/>
              </a:spcBef>
              <a:buSzPts val="1800"/>
              <a:buChar char="◦"/>
              <a:defRPr sz="1800"/>
            </a:lvl6pPr>
            <a:lvl7pPr lvl="6">
              <a:spcBef>
                <a:spcPts val="0"/>
              </a:spcBef>
              <a:buSzPts val="1800"/>
              <a:buChar char="◦"/>
              <a:defRPr sz="1800"/>
            </a:lvl7pPr>
            <a:lvl8pPr lvl="7">
              <a:spcBef>
                <a:spcPts val="0"/>
              </a:spcBef>
              <a:buSzPts val="1800"/>
              <a:buChar char="◦"/>
              <a:defRPr sz="1800"/>
            </a:lvl8pPr>
            <a:lvl9pPr lvl="8">
              <a:spcBef>
                <a:spcPts val="0"/>
              </a:spcBef>
              <a:buSzPts val="1800"/>
              <a:buChar char="◦"/>
              <a:defRPr sz="1800"/>
            </a:lvl9pPr>
          </a:lstStyle>
          <a:p>
            <a:endParaRPr/>
          </a:p>
        </p:txBody>
      </p:sp>
      <p:sp>
        <p:nvSpPr>
          <p:cNvPr id="157" name="Shape 157"/>
          <p:cNvSpPr txBox="1">
            <a:spLocks noGrp="1"/>
          </p:cNvSpPr>
          <p:nvPr>
            <p:ph type="sldNum" idx="12"/>
          </p:nvPr>
        </p:nvSpPr>
        <p:spPr>
          <a:xfrm>
            <a:off x="8117984" y="418063"/>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Blank Magenta">
    <p:spTree>
      <p:nvGrpSpPr>
        <p:cNvPr id="1" name="Shape 357"/>
        <p:cNvGrpSpPr/>
        <p:nvPr/>
      </p:nvGrpSpPr>
      <p:grpSpPr>
        <a:xfrm>
          <a:off x="0" y="0"/>
          <a:ext cx="0" cy="0"/>
          <a:chOff x="0" y="0"/>
          <a:chExt cx="0" cy="0"/>
        </a:xfrm>
      </p:grpSpPr>
      <p:sp>
        <p:nvSpPr>
          <p:cNvPr id="358" name="Shape 358"/>
          <p:cNvSpPr/>
          <p:nvPr/>
        </p:nvSpPr>
        <p:spPr>
          <a:xfrm>
            <a:off x="407150" y="407075"/>
            <a:ext cx="8329800" cy="4329300"/>
          </a:xfrm>
          <a:prstGeom prst="rect">
            <a:avLst/>
          </a:prstGeom>
          <a:solidFill>
            <a:srgbClr val="FC4067"/>
          </a:solidFill>
          <a:ln>
            <a:noFill/>
          </a:ln>
        </p:spPr>
        <p:txBody>
          <a:bodyPr wrap="square" lIns="91425" tIns="91425" rIns="91425" bIns="91425" anchor="ctr" anchorCtr="0">
            <a:noAutofit/>
          </a:bodyPr>
          <a:lstStyle/>
          <a:p>
            <a:pPr marL="0" lvl="0" indent="0">
              <a:spcBef>
                <a:spcPts val="0"/>
              </a:spcBef>
              <a:buNone/>
            </a:pPr>
            <a:endParaRPr/>
          </a:p>
        </p:txBody>
      </p:sp>
      <p:sp>
        <p:nvSpPr>
          <p:cNvPr id="359" name="Shape 359"/>
          <p:cNvSpPr/>
          <p:nvPr/>
        </p:nvSpPr>
        <p:spPr>
          <a:xfrm>
            <a:off x="217850" y="171250"/>
            <a:ext cx="1054200" cy="1054200"/>
          </a:xfrm>
          <a:prstGeom prst="ellipse">
            <a:avLst/>
          </a:prstGeom>
          <a:solidFill>
            <a:srgbClr val="FFB600"/>
          </a:solidFill>
          <a:ln>
            <a:noFill/>
          </a:ln>
        </p:spPr>
        <p:txBody>
          <a:bodyPr wrap="square" lIns="91425" tIns="91425" rIns="91425" bIns="91425" anchor="ctr" anchorCtr="0">
            <a:noAutofit/>
          </a:bodyPr>
          <a:lstStyle/>
          <a:p>
            <a:pPr marL="0" lvl="0" indent="0">
              <a:spcBef>
                <a:spcPts val="0"/>
              </a:spcBef>
              <a:buNone/>
            </a:pPr>
            <a:endParaRPr/>
          </a:p>
        </p:txBody>
      </p:sp>
      <p:sp>
        <p:nvSpPr>
          <p:cNvPr id="360" name="Shape 360"/>
          <p:cNvSpPr/>
          <p:nvPr/>
        </p:nvSpPr>
        <p:spPr>
          <a:xfrm>
            <a:off x="1156976" y="-137274"/>
            <a:ext cx="398700" cy="398700"/>
          </a:xfrm>
          <a:prstGeom prst="ellipse">
            <a:avLst/>
          </a:prstGeom>
          <a:solidFill>
            <a:srgbClr val="FF9755"/>
          </a:solidFill>
          <a:ln>
            <a:noFill/>
          </a:ln>
        </p:spPr>
        <p:txBody>
          <a:bodyPr wrap="square" lIns="91425" tIns="91425" rIns="91425" bIns="91425" anchor="ctr" anchorCtr="0">
            <a:noAutofit/>
          </a:bodyPr>
          <a:lstStyle/>
          <a:p>
            <a:pPr marL="0" lvl="0" indent="0">
              <a:spcBef>
                <a:spcPts val="0"/>
              </a:spcBef>
              <a:buNone/>
            </a:pPr>
            <a:endParaRPr/>
          </a:p>
        </p:txBody>
      </p:sp>
      <p:sp>
        <p:nvSpPr>
          <p:cNvPr id="361" name="Shape 361"/>
          <p:cNvSpPr/>
          <p:nvPr/>
        </p:nvSpPr>
        <p:spPr>
          <a:xfrm>
            <a:off x="1397225" y="337514"/>
            <a:ext cx="136800" cy="136800"/>
          </a:xfrm>
          <a:prstGeom prst="ellipse">
            <a:avLst/>
          </a:prstGeom>
          <a:solidFill>
            <a:srgbClr val="02BDC7"/>
          </a:solidFill>
          <a:ln>
            <a:noFill/>
          </a:ln>
        </p:spPr>
        <p:txBody>
          <a:bodyPr wrap="square" lIns="91425" tIns="91425" rIns="91425" bIns="91425" anchor="ctr" anchorCtr="0">
            <a:noAutofit/>
          </a:bodyPr>
          <a:lstStyle/>
          <a:p>
            <a:pPr marL="0" lvl="0" indent="0">
              <a:spcBef>
                <a:spcPts val="0"/>
              </a:spcBef>
              <a:buNone/>
            </a:pPr>
            <a:endParaRPr/>
          </a:p>
        </p:txBody>
      </p:sp>
      <p:sp>
        <p:nvSpPr>
          <p:cNvPr id="362" name="Shape 362"/>
          <p:cNvSpPr/>
          <p:nvPr/>
        </p:nvSpPr>
        <p:spPr>
          <a:xfrm>
            <a:off x="488128" y="1334485"/>
            <a:ext cx="213000" cy="213000"/>
          </a:xfrm>
          <a:prstGeom prst="ellipse">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363" name="Shape 363"/>
          <p:cNvSpPr/>
          <p:nvPr/>
        </p:nvSpPr>
        <p:spPr>
          <a:xfrm>
            <a:off x="7847950" y="4168079"/>
            <a:ext cx="1097700" cy="1097700"/>
          </a:xfrm>
          <a:prstGeom prst="ellipse">
            <a:avLst/>
          </a:prstGeom>
          <a:solidFill>
            <a:srgbClr val="02BDC7"/>
          </a:solidFill>
          <a:ln>
            <a:noFill/>
          </a:ln>
        </p:spPr>
        <p:txBody>
          <a:bodyPr wrap="square" lIns="91425" tIns="91425" rIns="91425" bIns="91425" anchor="ctr" anchorCtr="0">
            <a:noAutofit/>
          </a:bodyPr>
          <a:lstStyle/>
          <a:p>
            <a:pPr marL="0" lvl="0" indent="0">
              <a:spcBef>
                <a:spcPts val="0"/>
              </a:spcBef>
              <a:buNone/>
            </a:pPr>
            <a:endParaRPr/>
          </a:p>
        </p:txBody>
      </p:sp>
      <p:sp>
        <p:nvSpPr>
          <p:cNvPr id="364" name="Shape 364"/>
          <p:cNvSpPr/>
          <p:nvPr/>
        </p:nvSpPr>
        <p:spPr>
          <a:xfrm>
            <a:off x="8507494" y="2981146"/>
            <a:ext cx="774600" cy="774600"/>
          </a:xfrm>
          <a:prstGeom prst="ellipse">
            <a:avLst/>
          </a:prstGeom>
          <a:solidFill>
            <a:srgbClr val="FFB600"/>
          </a:solidFill>
          <a:ln>
            <a:noFill/>
          </a:ln>
        </p:spPr>
        <p:txBody>
          <a:bodyPr wrap="square" lIns="91425" tIns="91425" rIns="91425" bIns="91425" anchor="ctr" anchorCtr="0">
            <a:noAutofit/>
          </a:bodyPr>
          <a:lstStyle/>
          <a:p>
            <a:pPr marL="0" lvl="0" indent="0">
              <a:spcBef>
                <a:spcPts val="0"/>
              </a:spcBef>
              <a:buNone/>
            </a:pPr>
            <a:endParaRPr/>
          </a:p>
        </p:txBody>
      </p:sp>
      <p:sp>
        <p:nvSpPr>
          <p:cNvPr id="365" name="Shape 365"/>
          <p:cNvSpPr/>
          <p:nvPr/>
        </p:nvSpPr>
        <p:spPr>
          <a:xfrm>
            <a:off x="8094101" y="3973940"/>
            <a:ext cx="413400" cy="413400"/>
          </a:xfrm>
          <a:prstGeom prst="ellipse">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366" name="Shape 366"/>
          <p:cNvSpPr/>
          <p:nvPr/>
        </p:nvSpPr>
        <p:spPr>
          <a:xfrm>
            <a:off x="8622049" y="3872635"/>
            <a:ext cx="213000" cy="213000"/>
          </a:xfrm>
          <a:prstGeom prst="ellipse">
            <a:avLst/>
          </a:prstGeom>
          <a:solidFill>
            <a:srgbClr val="FF9755"/>
          </a:solidFill>
          <a:ln>
            <a:noFill/>
          </a:ln>
        </p:spPr>
        <p:txBody>
          <a:bodyPr wrap="square" lIns="91425" tIns="91425" rIns="91425" bIns="91425" anchor="ctr" anchorCtr="0">
            <a:noAutofit/>
          </a:bodyPr>
          <a:lstStyle/>
          <a:p>
            <a:pPr marL="0" lvl="0" indent="0">
              <a:spcBef>
                <a:spcPts val="0"/>
              </a:spcBef>
              <a:buNone/>
            </a:pPr>
            <a:endParaRPr/>
          </a:p>
        </p:txBody>
      </p:sp>
      <p:sp>
        <p:nvSpPr>
          <p:cNvPr id="367" name="Shape 367"/>
          <p:cNvSpPr/>
          <p:nvPr/>
        </p:nvSpPr>
        <p:spPr>
          <a:xfrm>
            <a:off x="7550022" y="4801658"/>
            <a:ext cx="213000" cy="213000"/>
          </a:xfrm>
          <a:prstGeom prst="ellipse">
            <a:avLst/>
          </a:prstGeom>
          <a:solidFill>
            <a:srgbClr val="FFB600"/>
          </a:solidFill>
          <a:ln>
            <a:noFill/>
          </a:ln>
        </p:spPr>
        <p:txBody>
          <a:bodyPr wrap="square" lIns="91425" tIns="91425" rIns="91425" bIns="91425" anchor="ctr" anchorCtr="0">
            <a:noAutofit/>
          </a:bodyPr>
          <a:lstStyle/>
          <a:p>
            <a:pPr marL="0" lvl="0" indent="0">
              <a:spcBef>
                <a:spcPts val="0"/>
              </a:spcBef>
              <a:buNone/>
            </a:pPr>
            <a:endParaRPr/>
          </a:p>
        </p:txBody>
      </p:sp>
      <p:sp>
        <p:nvSpPr>
          <p:cNvPr id="368" name="Shape 368"/>
          <p:cNvSpPr/>
          <p:nvPr/>
        </p:nvSpPr>
        <p:spPr>
          <a:xfrm>
            <a:off x="7325661" y="4674667"/>
            <a:ext cx="93900" cy="93900"/>
          </a:xfrm>
          <a:prstGeom prst="ellipse">
            <a:avLst/>
          </a:prstGeom>
          <a:solidFill>
            <a:srgbClr val="02BDC7"/>
          </a:solidFill>
          <a:ln>
            <a:noFill/>
          </a:ln>
        </p:spPr>
        <p:txBody>
          <a:bodyPr wrap="square" lIns="91425" tIns="91425" rIns="91425" bIns="91425" anchor="ctr" anchorCtr="0">
            <a:noAutofit/>
          </a:bodyPr>
          <a:lstStyle/>
          <a:p>
            <a:pPr marL="0" lvl="0" indent="0">
              <a:spcBef>
                <a:spcPts val="0"/>
              </a:spcBef>
              <a:buNone/>
            </a:pPr>
            <a:endParaRPr/>
          </a:p>
        </p:txBody>
      </p:sp>
      <p:sp>
        <p:nvSpPr>
          <p:cNvPr id="369" name="Shape 369"/>
          <p:cNvSpPr/>
          <p:nvPr/>
        </p:nvSpPr>
        <p:spPr>
          <a:xfrm>
            <a:off x="258289" y="1577100"/>
            <a:ext cx="93900" cy="93900"/>
          </a:xfrm>
          <a:prstGeom prst="ellipse">
            <a:avLst/>
          </a:prstGeom>
          <a:solidFill>
            <a:srgbClr val="FFB600"/>
          </a:solidFill>
          <a:ln>
            <a:noFill/>
          </a:ln>
        </p:spPr>
        <p:txBody>
          <a:bodyPr wrap="square" lIns="91425" tIns="91425" rIns="91425" bIns="91425" anchor="ctr" anchorCtr="0">
            <a:noAutofit/>
          </a:bodyPr>
          <a:lstStyle/>
          <a:p>
            <a:pPr marL="0" lvl="0" indent="0">
              <a:spcBef>
                <a:spcPts val="0"/>
              </a:spcBef>
              <a:buNone/>
            </a:pPr>
            <a:endParaRPr/>
          </a:p>
        </p:txBody>
      </p:sp>
      <p:sp>
        <p:nvSpPr>
          <p:cNvPr id="370" name="Shape 370"/>
          <p:cNvSpPr/>
          <p:nvPr/>
        </p:nvSpPr>
        <p:spPr>
          <a:xfrm>
            <a:off x="8726411" y="3200065"/>
            <a:ext cx="336767" cy="336767"/>
          </a:xfrm>
          <a:custGeom>
            <a:avLst/>
            <a:gdLst/>
            <a:ahLst/>
            <a:cxnLst/>
            <a:rect l="0" t="0" r="0" b="0"/>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C4067"/>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grpSp>
        <p:nvGrpSpPr>
          <p:cNvPr id="371" name="Shape 371"/>
          <p:cNvGrpSpPr/>
          <p:nvPr/>
        </p:nvGrpSpPr>
        <p:grpSpPr>
          <a:xfrm>
            <a:off x="8142375" y="4477573"/>
            <a:ext cx="508851" cy="478711"/>
            <a:chOff x="5972700" y="2330200"/>
            <a:chExt cx="411625" cy="387275"/>
          </a:xfrm>
        </p:grpSpPr>
        <p:sp>
          <p:nvSpPr>
            <p:cNvPr id="372" name="Shape 372"/>
            <p:cNvSpPr/>
            <p:nvPr/>
          </p:nvSpPr>
          <p:spPr>
            <a:xfrm>
              <a:off x="5972700" y="2476950"/>
              <a:ext cx="98050" cy="219825"/>
            </a:xfrm>
            <a:custGeom>
              <a:avLst/>
              <a:gdLst/>
              <a:ahLst/>
              <a:cxnLst/>
              <a:rect l="0" t="0" r="0" b="0"/>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373" name="Shape 373"/>
            <p:cNvSpPr/>
            <p:nvPr/>
          </p:nvSpPr>
          <p:spPr>
            <a:xfrm>
              <a:off x="6078025" y="2330200"/>
              <a:ext cx="306300" cy="387275"/>
            </a:xfrm>
            <a:custGeom>
              <a:avLst/>
              <a:gdLst/>
              <a:ahLst/>
              <a:cxnLst/>
              <a:rect l="0" t="0" r="0" b="0"/>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grpSp>
      <p:grpSp>
        <p:nvGrpSpPr>
          <p:cNvPr id="374" name="Shape 374"/>
          <p:cNvGrpSpPr/>
          <p:nvPr/>
        </p:nvGrpSpPr>
        <p:grpSpPr>
          <a:xfrm>
            <a:off x="545621" y="382390"/>
            <a:ext cx="398658" cy="631920"/>
            <a:chOff x="6718575" y="2318625"/>
            <a:chExt cx="256950" cy="407375"/>
          </a:xfrm>
        </p:grpSpPr>
        <p:sp>
          <p:nvSpPr>
            <p:cNvPr id="375" name="Shape 375"/>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376" name="Shape 376"/>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377" name="Shape 377"/>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378" name="Shape 378"/>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379" name="Shape 379"/>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380" name="Shape 380"/>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381" name="Shape 381"/>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382" name="Shape 382"/>
            <p:cNvSpPr/>
            <p:nvPr/>
          </p:nvSpPr>
          <p:spPr>
            <a:xfrm>
              <a:off x="6795900" y="2628550"/>
              <a:ext cx="102300" cy="25"/>
            </a:xfrm>
            <a:custGeom>
              <a:avLst/>
              <a:gdLst/>
              <a:ahLst/>
              <a:cxnLst/>
              <a:rect l="0" t="0" r="0" b="0"/>
              <a:pathLst>
                <a:path w="4092" h="1" fill="none" extrusionOk="0">
                  <a:moveTo>
                    <a:pt x="0" y="1"/>
                  </a:moveTo>
                  <a:lnTo>
                    <a:pt x="4092" y="1"/>
                  </a:lnTo>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grpSp>
      <p:sp>
        <p:nvSpPr>
          <p:cNvPr id="383" name="Shape 383"/>
          <p:cNvSpPr/>
          <p:nvPr/>
        </p:nvSpPr>
        <p:spPr>
          <a:xfrm>
            <a:off x="-117275" y="847257"/>
            <a:ext cx="605400" cy="605400"/>
          </a:xfrm>
          <a:prstGeom prst="ellipse">
            <a:avLst/>
          </a:prstGeom>
          <a:solidFill>
            <a:srgbClr val="02BDC7"/>
          </a:solidFill>
          <a:ln>
            <a:noFill/>
          </a:ln>
        </p:spPr>
        <p:txBody>
          <a:bodyPr wrap="square" lIns="91425" tIns="91425" rIns="91425" bIns="91425" anchor="ctr" anchorCtr="0">
            <a:noAutofit/>
          </a:bodyPr>
          <a:lstStyle/>
          <a:p>
            <a:pPr marL="0" lvl="0" indent="0">
              <a:spcBef>
                <a:spcPts val="0"/>
              </a:spcBef>
              <a:buNone/>
            </a:pPr>
            <a:endParaRPr/>
          </a:p>
        </p:txBody>
      </p:sp>
      <p:sp>
        <p:nvSpPr>
          <p:cNvPr id="384" name="Shape 384"/>
          <p:cNvSpPr txBox="1">
            <a:spLocks noGrp="1"/>
          </p:cNvSpPr>
          <p:nvPr>
            <p:ph type="sldNum" idx="12"/>
          </p:nvPr>
        </p:nvSpPr>
        <p:spPr>
          <a:xfrm>
            <a:off x="8117984" y="418063"/>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solidFill>
                  <a:srgbClr val="FFFFFF"/>
                </a:solidFill>
              </a:rPr>
              <a:t>‹#›</a:t>
            </a:fld>
            <a:endParaRPr lang="en">
              <a:solidFill>
                <a:srgbClr val="FFFFFF"/>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FFFFFF"/>
        </a:solidFill>
        <a:effectLst/>
      </p:bgPr>
    </p:bg>
    <p:spTree>
      <p:nvGrpSpPr>
        <p:cNvPr id="1" name="Shape 5"/>
        <p:cNvGrpSpPr/>
        <p:nvPr/>
      </p:nvGrpSpPr>
      <p:grpSpPr>
        <a:xfrm>
          <a:off x="0" y="0"/>
          <a:ext cx="0" cy="0"/>
          <a:chOff x="0" y="0"/>
          <a:chExt cx="0" cy="0"/>
        </a:xfrm>
      </p:grpSpPr>
      <p:sp>
        <p:nvSpPr>
          <p:cNvPr id="6" name="Shape 6"/>
          <p:cNvSpPr txBox="1">
            <a:spLocks noGrp="1"/>
          </p:cNvSpPr>
          <p:nvPr>
            <p:ph type="body" idx="1"/>
          </p:nvPr>
        </p:nvSpPr>
        <p:spPr>
          <a:xfrm>
            <a:off x="2901875" y="1033400"/>
            <a:ext cx="5292300" cy="3267300"/>
          </a:xfrm>
          <a:prstGeom prst="rect">
            <a:avLst/>
          </a:prstGeom>
          <a:noFill/>
          <a:ln>
            <a:noFill/>
          </a:ln>
        </p:spPr>
        <p:txBody>
          <a:bodyPr wrap="square" lIns="91425" tIns="91425" rIns="91425" bIns="91425" anchor="t" anchorCtr="0"/>
          <a:lstStyle>
            <a:lvl1pPr lvl="0">
              <a:spcBef>
                <a:spcPts val="600"/>
              </a:spcBef>
              <a:spcAft>
                <a:spcPts val="1000"/>
              </a:spcAft>
              <a:buClr>
                <a:srgbClr val="A6BCC9"/>
              </a:buClr>
              <a:buSzPts val="2000"/>
              <a:buFont typeface="Lato Light"/>
              <a:buChar char="○"/>
              <a:defRPr sz="2000">
                <a:solidFill>
                  <a:srgbClr val="4A5C65"/>
                </a:solidFill>
                <a:latin typeface="Lato Light"/>
                <a:ea typeface="Lato Light"/>
                <a:cs typeface="Lato Light"/>
                <a:sym typeface="Lato Light"/>
              </a:defRPr>
            </a:lvl1pPr>
            <a:lvl2pPr lvl="1">
              <a:spcBef>
                <a:spcPts val="480"/>
              </a:spcBef>
              <a:spcAft>
                <a:spcPts val="1000"/>
              </a:spcAft>
              <a:buClr>
                <a:srgbClr val="A6BCC9"/>
              </a:buClr>
              <a:buSzPts val="2000"/>
              <a:buFont typeface="Lato Light"/>
              <a:buChar char="◦"/>
              <a:defRPr sz="2000">
                <a:solidFill>
                  <a:srgbClr val="4A5C65"/>
                </a:solidFill>
                <a:latin typeface="Lato Light"/>
                <a:ea typeface="Lato Light"/>
                <a:cs typeface="Lato Light"/>
                <a:sym typeface="Lato Light"/>
              </a:defRPr>
            </a:lvl2pPr>
            <a:lvl3pPr lvl="2">
              <a:spcBef>
                <a:spcPts val="480"/>
              </a:spcBef>
              <a:spcAft>
                <a:spcPts val="1000"/>
              </a:spcAft>
              <a:buClr>
                <a:srgbClr val="A6BCC9"/>
              </a:buClr>
              <a:buSzPts val="2000"/>
              <a:buFont typeface="Lato Light"/>
              <a:buChar char="◦"/>
              <a:defRPr sz="2000">
                <a:solidFill>
                  <a:srgbClr val="4A5C65"/>
                </a:solidFill>
                <a:latin typeface="Lato Light"/>
                <a:ea typeface="Lato Light"/>
                <a:cs typeface="Lato Light"/>
                <a:sym typeface="Lato Light"/>
              </a:defRPr>
            </a:lvl3pPr>
            <a:lvl4pPr lvl="3">
              <a:spcBef>
                <a:spcPts val="360"/>
              </a:spcBef>
              <a:spcAft>
                <a:spcPts val="1000"/>
              </a:spcAft>
              <a:buClr>
                <a:srgbClr val="A6BCC9"/>
              </a:buClr>
              <a:buSzPts val="2000"/>
              <a:buFont typeface="Lato Light"/>
              <a:buChar char="◦"/>
              <a:defRPr sz="2000">
                <a:solidFill>
                  <a:srgbClr val="4A5C65"/>
                </a:solidFill>
                <a:latin typeface="Lato Light"/>
                <a:ea typeface="Lato Light"/>
                <a:cs typeface="Lato Light"/>
                <a:sym typeface="Lato Light"/>
              </a:defRPr>
            </a:lvl4pPr>
            <a:lvl5pPr lvl="4">
              <a:spcBef>
                <a:spcPts val="360"/>
              </a:spcBef>
              <a:spcAft>
                <a:spcPts val="1000"/>
              </a:spcAft>
              <a:buClr>
                <a:srgbClr val="A6BCC9"/>
              </a:buClr>
              <a:buSzPts val="2000"/>
              <a:buFont typeface="Lato Light"/>
              <a:buChar char="◦"/>
              <a:defRPr sz="2000">
                <a:solidFill>
                  <a:srgbClr val="4A5C65"/>
                </a:solidFill>
                <a:latin typeface="Lato Light"/>
                <a:ea typeface="Lato Light"/>
                <a:cs typeface="Lato Light"/>
                <a:sym typeface="Lato Light"/>
              </a:defRPr>
            </a:lvl5pPr>
            <a:lvl6pPr lvl="5">
              <a:spcBef>
                <a:spcPts val="360"/>
              </a:spcBef>
              <a:spcAft>
                <a:spcPts val="1000"/>
              </a:spcAft>
              <a:buClr>
                <a:srgbClr val="A6BCC9"/>
              </a:buClr>
              <a:buSzPts val="2000"/>
              <a:buFont typeface="Lato Light"/>
              <a:buChar char="◦"/>
              <a:defRPr sz="2000">
                <a:solidFill>
                  <a:srgbClr val="4A5C65"/>
                </a:solidFill>
                <a:latin typeface="Lato Light"/>
                <a:ea typeface="Lato Light"/>
                <a:cs typeface="Lato Light"/>
                <a:sym typeface="Lato Light"/>
              </a:defRPr>
            </a:lvl6pPr>
            <a:lvl7pPr lvl="6">
              <a:spcBef>
                <a:spcPts val="360"/>
              </a:spcBef>
              <a:spcAft>
                <a:spcPts val="1000"/>
              </a:spcAft>
              <a:buClr>
                <a:srgbClr val="A6BCC9"/>
              </a:buClr>
              <a:buSzPts val="2000"/>
              <a:buFont typeface="Lato Light"/>
              <a:buChar char="◦"/>
              <a:defRPr sz="2000">
                <a:solidFill>
                  <a:srgbClr val="4A5C65"/>
                </a:solidFill>
                <a:latin typeface="Lato Light"/>
                <a:ea typeface="Lato Light"/>
                <a:cs typeface="Lato Light"/>
                <a:sym typeface="Lato Light"/>
              </a:defRPr>
            </a:lvl7pPr>
            <a:lvl8pPr lvl="7">
              <a:spcBef>
                <a:spcPts val="360"/>
              </a:spcBef>
              <a:spcAft>
                <a:spcPts val="1000"/>
              </a:spcAft>
              <a:buClr>
                <a:srgbClr val="A6BCC9"/>
              </a:buClr>
              <a:buSzPts val="2000"/>
              <a:buFont typeface="Lato Light"/>
              <a:buChar char="◦"/>
              <a:defRPr sz="2000">
                <a:solidFill>
                  <a:srgbClr val="4A5C65"/>
                </a:solidFill>
                <a:latin typeface="Lato Light"/>
                <a:ea typeface="Lato Light"/>
                <a:cs typeface="Lato Light"/>
                <a:sym typeface="Lato Light"/>
              </a:defRPr>
            </a:lvl8pPr>
            <a:lvl9pPr lvl="8">
              <a:spcBef>
                <a:spcPts val="360"/>
              </a:spcBef>
              <a:spcAft>
                <a:spcPts val="1000"/>
              </a:spcAft>
              <a:buClr>
                <a:srgbClr val="A6BCC9"/>
              </a:buClr>
              <a:buSzPts val="2000"/>
              <a:buFont typeface="Lato Light"/>
              <a:buChar char="◦"/>
              <a:defRPr sz="2000">
                <a:solidFill>
                  <a:srgbClr val="4A5C65"/>
                </a:solidFill>
                <a:latin typeface="Lato Light"/>
                <a:ea typeface="Lato Light"/>
                <a:cs typeface="Lato Light"/>
                <a:sym typeface="Lato Light"/>
              </a:defRPr>
            </a:lvl9pPr>
          </a:lstStyle>
          <a:p>
            <a:endParaRPr/>
          </a:p>
        </p:txBody>
      </p:sp>
      <p:sp>
        <p:nvSpPr>
          <p:cNvPr id="7" name="Shape 7"/>
          <p:cNvSpPr txBox="1">
            <a:spLocks noGrp="1"/>
          </p:cNvSpPr>
          <p:nvPr>
            <p:ph type="title"/>
          </p:nvPr>
        </p:nvSpPr>
        <p:spPr>
          <a:xfrm>
            <a:off x="144075" y="559475"/>
            <a:ext cx="2142000" cy="2630400"/>
          </a:xfrm>
          <a:prstGeom prst="rect">
            <a:avLst/>
          </a:prstGeom>
          <a:noFill/>
          <a:ln>
            <a:noFill/>
          </a:ln>
        </p:spPr>
        <p:txBody>
          <a:bodyPr wrap="square" lIns="91425" tIns="91425" rIns="91425" bIns="91425" anchor="ctr" anchorCtr="0"/>
          <a:lstStyle>
            <a:lvl1pPr lvl="0">
              <a:spcBef>
                <a:spcPts val="0"/>
              </a:spcBef>
              <a:buClr>
                <a:srgbClr val="FFFFFF"/>
              </a:buClr>
              <a:buSzPts val="2000"/>
              <a:buFont typeface="Roboto Slab Light"/>
              <a:buNone/>
              <a:defRPr sz="2000">
                <a:solidFill>
                  <a:srgbClr val="FFFFFF"/>
                </a:solidFill>
                <a:latin typeface="Roboto Slab Light"/>
                <a:ea typeface="Roboto Slab Light"/>
                <a:cs typeface="Roboto Slab Light"/>
                <a:sym typeface="Roboto Slab Light"/>
              </a:defRPr>
            </a:lvl1pPr>
            <a:lvl2pPr lvl="1">
              <a:spcBef>
                <a:spcPts val="0"/>
              </a:spcBef>
              <a:buClr>
                <a:srgbClr val="FFFFFF"/>
              </a:buClr>
              <a:buSzPts val="2000"/>
              <a:buFont typeface="Roboto Slab Light"/>
              <a:buNone/>
              <a:defRPr sz="2000">
                <a:solidFill>
                  <a:srgbClr val="FFFFFF"/>
                </a:solidFill>
                <a:latin typeface="Roboto Slab Light"/>
                <a:ea typeface="Roboto Slab Light"/>
                <a:cs typeface="Roboto Slab Light"/>
                <a:sym typeface="Roboto Slab Light"/>
              </a:defRPr>
            </a:lvl2pPr>
            <a:lvl3pPr lvl="2">
              <a:spcBef>
                <a:spcPts val="0"/>
              </a:spcBef>
              <a:buClr>
                <a:srgbClr val="FFFFFF"/>
              </a:buClr>
              <a:buSzPts val="2000"/>
              <a:buFont typeface="Roboto Slab Light"/>
              <a:buNone/>
              <a:defRPr sz="2000">
                <a:solidFill>
                  <a:srgbClr val="FFFFFF"/>
                </a:solidFill>
                <a:latin typeface="Roboto Slab Light"/>
                <a:ea typeface="Roboto Slab Light"/>
                <a:cs typeface="Roboto Slab Light"/>
                <a:sym typeface="Roboto Slab Light"/>
              </a:defRPr>
            </a:lvl3pPr>
            <a:lvl4pPr lvl="3">
              <a:spcBef>
                <a:spcPts val="0"/>
              </a:spcBef>
              <a:buClr>
                <a:srgbClr val="FFFFFF"/>
              </a:buClr>
              <a:buSzPts val="2000"/>
              <a:buFont typeface="Roboto Slab Light"/>
              <a:buNone/>
              <a:defRPr sz="2000">
                <a:solidFill>
                  <a:srgbClr val="FFFFFF"/>
                </a:solidFill>
                <a:latin typeface="Roboto Slab Light"/>
                <a:ea typeface="Roboto Slab Light"/>
                <a:cs typeface="Roboto Slab Light"/>
                <a:sym typeface="Roboto Slab Light"/>
              </a:defRPr>
            </a:lvl4pPr>
            <a:lvl5pPr lvl="4">
              <a:spcBef>
                <a:spcPts val="0"/>
              </a:spcBef>
              <a:buClr>
                <a:srgbClr val="FFFFFF"/>
              </a:buClr>
              <a:buSzPts val="2000"/>
              <a:buFont typeface="Roboto Slab Light"/>
              <a:buNone/>
              <a:defRPr sz="2000">
                <a:solidFill>
                  <a:srgbClr val="FFFFFF"/>
                </a:solidFill>
                <a:latin typeface="Roboto Slab Light"/>
                <a:ea typeface="Roboto Slab Light"/>
                <a:cs typeface="Roboto Slab Light"/>
                <a:sym typeface="Roboto Slab Light"/>
              </a:defRPr>
            </a:lvl5pPr>
            <a:lvl6pPr lvl="5">
              <a:spcBef>
                <a:spcPts val="0"/>
              </a:spcBef>
              <a:buClr>
                <a:srgbClr val="FFFFFF"/>
              </a:buClr>
              <a:buSzPts val="2000"/>
              <a:buFont typeface="Roboto Slab Light"/>
              <a:buNone/>
              <a:defRPr sz="2000">
                <a:solidFill>
                  <a:srgbClr val="FFFFFF"/>
                </a:solidFill>
                <a:latin typeface="Roboto Slab Light"/>
                <a:ea typeface="Roboto Slab Light"/>
                <a:cs typeface="Roboto Slab Light"/>
                <a:sym typeface="Roboto Slab Light"/>
              </a:defRPr>
            </a:lvl6pPr>
            <a:lvl7pPr lvl="6">
              <a:spcBef>
                <a:spcPts val="0"/>
              </a:spcBef>
              <a:buClr>
                <a:srgbClr val="FFFFFF"/>
              </a:buClr>
              <a:buSzPts val="2000"/>
              <a:buFont typeface="Roboto Slab Light"/>
              <a:buNone/>
              <a:defRPr sz="2000">
                <a:solidFill>
                  <a:srgbClr val="FFFFFF"/>
                </a:solidFill>
                <a:latin typeface="Roboto Slab Light"/>
                <a:ea typeface="Roboto Slab Light"/>
                <a:cs typeface="Roboto Slab Light"/>
                <a:sym typeface="Roboto Slab Light"/>
              </a:defRPr>
            </a:lvl7pPr>
            <a:lvl8pPr lvl="7">
              <a:spcBef>
                <a:spcPts val="0"/>
              </a:spcBef>
              <a:buClr>
                <a:srgbClr val="FFFFFF"/>
              </a:buClr>
              <a:buSzPts val="2000"/>
              <a:buFont typeface="Roboto Slab Light"/>
              <a:buNone/>
              <a:defRPr sz="2000">
                <a:solidFill>
                  <a:srgbClr val="FFFFFF"/>
                </a:solidFill>
                <a:latin typeface="Roboto Slab Light"/>
                <a:ea typeface="Roboto Slab Light"/>
                <a:cs typeface="Roboto Slab Light"/>
                <a:sym typeface="Roboto Slab Light"/>
              </a:defRPr>
            </a:lvl8pPr>
            <a:lvl9pPr lvl="8">
              <a:spcBef>
                <a:spcPts val="0"/>
              </a:spcBef>
              <a:buClr>
                <a:srgbClr val="FFFFFF"/>
              </a:buClr>
              <a:buSzPts val="2000"/>
              <a:buFont typeface="Roboto Slab Light"/>
              <a:buNone/>
              <a:defRPr sz="2000">
                <a:solidFill>
                  <a:srgbClr val="FFFFFF"/>
                </a:solidFill>
                <a:latin typeface="Roboto Slab Light"/>
                <a:ea typeface="Roboto Slab Light"/>
                <a:cs typeface="Roboto Slab Light"/>
                <a:sym typeface="Roboto Slab Light"/>
              </a:defRPr>
            </a:lvl9pPr>
          </a:lstStyle>
          <a:p>
            <a:endParaRPr/>
          </a:p>
        </p:txBody>
      </p:sp>
      <p:sp>
        <p:nvSpPr>
          <p:cNvPr id="8" name="Shape 8"/>
          <p:cNvSpPr txBox="1">
            <a:spLocks noGrp="1"/>
          </p:cNvSpPr>
          <p:nvPr>
            <p:ph type="sldNum" idx="12"/>
          </p:nvPr>
        </p:nvSpPr>
        <p:spPr>
          <a:xfrm>
            <a:off x="8117984" y="418063"/>
            <a:ext cx="548700" cy="393600"/>
          </a:xfrm>
          <a:prstGeom prst="rect">
            <a:avLst/>
          </a:prstGeom>
          <a:noFill/>
          <a:ln>
            <a:noFill/>
          </a:ln>
        </p:spPr>
        <p:txBody>
          <a:bodyPr wrap="square" lIns="91425" tIns="91425" rIns="91425" bIns="91425" anchor="ctr" anchorCtr="0">
            <a:noAutofit/>
          </a:bodyPr>
          <a:lstStyle/>
          <a:p>
            <a:pPr marL="0" lvl="0" indent="0" algn="r">
              <a:spcBef>
                <a:spcPts val="0"/>
              </a:spcBef>
              <a:buNone/>
            </a:pPr>
            <a:fld id="{00000000-1234-1234-1234-123412341234}" type="slidenum">
              <a:rPr lang="en" sz="1200">
                <a:solidFill>
                  <a:srgbClr val="A6BCC9"/>
                </a:solidFill>
                <a:latin typeface="Lato Light"/>
                <a:ea typeface="Lato Light"/>
                <a:cs typeface="Lato Light"/>
                <a:sym typeface="Lato Light"/>
              </a:rPr>
              <a:t>‹#›</a:t>
            </a:fld>
            <a:endParaRPr lang="en" sz="1200">
              <a:solidFill>
                <a:srgbClr val="A6BCC9"/>
              </a:solidFill>
              <a:latin typeface="Lato Light"/>
              <a:ea typeface="Lato Light"/>
              <a:cs typeface="Lato Light"/>
              <a:sym typeface="Lato Light"/>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60"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6.JP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0.jpg"/><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Shape 389"/>
          <p:cNvSpPr txBox="1">
            <a:spLocks noGrp="1"/>
          </p:cNvSpPr>
          <p:nvPr>
            <p:ph type="ctrTitle"/>
          </p:nvPr>
        </p:nvSpPr>
        <p:spPr>
          <a:xfrm>
            <a:off x="2757250" y="961350"/>
            <a:ext cx="3629400" cy="3220800"/>
          </a:xfrm>
          <a:prstGeom prst="rect">
            <a:avLst/>
          </a:prstGeom>
        </p:spPr>
        <p:txBody>
          <a:bodyPr wrap="square" lIns="91425" tIns="91425" rIns="91425" bIns="91425" anchor="ctr" anchorCtr="0">
            <a:noAutofit/>
          </a:bodyPr>
          <a:lstStyle/>
          <a:p>
            <a:pPr lvl="0"/>
            <a:r>
              <a:rPr lang="ja-JP" altLang="en-US" sz="2000" b="1" u="sng" dirty="0"/>
              <a:t>デイサービスを</a:t>
            </a:r>
            <a:br>
              <a:rPr lang="en-US" altLang="ja-JP" sz="2000" b="1" u="sng" dirty="0"/>
            </a:br>
            <a:r>
              <a:rPr lang="ja-JP" altLang="en-US" sz="2000" b="1" u="sng" dirty="0"/>
              <a:t>「卒業」できるデイサービス</a:t>
            </a:r>
            <a:br>
              <a:rPr lang="en-US" altLang="ja-JP" sz="3200" b="1" dirty="0"/>
            </a:br>
            <a:br>
              <a:rPr lang="en-US" altLang="ja-JP" sz="3200" b="1" dirty="0"/>
            </a:br>
            <a:r>
              <a:rPr lang="ja-JP" altLang="en-US" sz="4400" b="1" dirty="0"/>
              <a:t>だるま</a:t>
            </a:r>
            <a:br>
              <a:rPr lang="en-US" altLang="ja-JP" sz="4400" b="1" dirty="0"/>
            </a:br>
            <a:r>
              <a:rPr lang="ja-JP" altLang="en-US" sz="4400" b="1" dirty="0"/>
              <a:t>自立支援ラボ</a:t>
            </a:r>
            <a:endParaRPr lang="en" sz="32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Shape 394"/>
          <p:cNvSpPr txBox="1">
            <a:spLocks noGrp="1"/>
          </p:cNvSpPr>
          <p:nvPr>
            <p:ph type="title"/>
          </p:nvPr>
        </p:nvSpPr>
        <p:spPr>
          <a:xfrm>
            <a:off x="144074" y="559475"/>
            <a:ext cx="2331997" cy="2630400"/>
          </a:xfrm>
          <a:prstGeom prst="rect">
            <a:avLst/>
          </a:prstGeom>
        </p:spPr>
        <p:txBody>
          <a:bodyPr wrap="square" lIns="91425" tIns="91425" rIns="91425" bIns="91425" anchor="ctr" anchorCtr="0">
            <a:noAutofit/>
          </a:bodyPr>
          <a:lstStyle/>
          <a:p>
            <a:r>
              <a:rPr lang="en-US" altLang="ja-JP" sz="2400" b="1" dirty="0">
                <a:solidFill>
                  <a:schemeClr val="bg1"/>
                </a:solidFill>
              </a:rPr>
              <a:t>1</a:t>
            </a:r>
            <a:r>
              <a:rPr lang="en" altLang="ja-JP" sz="2400" b="1" dirty="0">
                <a:solidFill>
                  <a:schemeClr val="bg1"/>
                </a:solidFill>
              </a:rPr>
              <a:t>.</a:t>
            </a:r>
            <a:r>
              <a:rPr lang="ja-JP" altLang="en-US" sz="2400" b="1" dirty="0"/>
              <a:t>事業所の特徴</a:t>
            </a:r>
            <a:endParaRPr lang="en" b="1" dirty="0"/>
          </a:p>
        </p:txBody>
      </p:sp>
      <p:sp>
        <p:nvSpPr>
          <p:cNvPr id="396" name="Shape 396"/>
          <p:cNvSpPr txBox="1">
            <a:spLocks noGrp="1"/>
          </p:cNvSpPr>
          <p:nvPr>
            <p:ph type="body" idx="1"/>
          </p:nvPr>
        </p:nvSpPr>
        <p:spPr>
          <a:xfrm>
            <a:off x="2547993" y="1462435"/>
            <a:ext cx="5229545" cy="1650635"/>
          </a:xfrm>
          <a:prstGeom prst="rect">
            <a:avLst/>
          </a:prstGeom>
          <a:ln w="3175">
            <a:noFill/>
            <a:prstDash val="sysDot"/>
          </a:ln>
        </p:spPr>
        <p:txBody>
          <a:bodyPr wrap="square" lIns="91425" tIns="91425" rIns="91425" bIns="91425" anchor="t" anchorCtr="0">
            <a:noAutofit/>
          </a:bodyPr>
          <a:lstStyle/>
          <a:p>
            <a:pPr marL="215900" marR="0" lvl="0" indent="-285750" defTabSz="914400" eaLnBrk="1" fontAlgn="auto" latinLnBrk="0" hangingPunct="1">
              <a:lnSpc>
                <a:spcPct val="100000"/>
              </a:lnSpc>
              <a:spcBef>
                <a:spcPts val="0"/>
              </a:spcBef>
              <a:spcAft>
                <a:spcPts val="0"/>
              </a:spcAft>
              <a:buClr>
                <a:schemeClr val="dk1"/>
              </a:buClr>
              <a:buSzPts val="1100"/>
              <a:buFont typeface="Wingdings" charset="2"/>
              <a:buChar char="l"/>
              <a:tabLst/>
              <a:defRPr/>
            </a:pPr>
            <a:r>
              <a:rPr lang="ja-JP" altLang="en-US" sz="1600" b="1" dirty="0">
                <a:solidFill>
                  <a:schemeClr val="tx1"/>
                </a:solidFill>
              </a:rPr>
              <a:t>食事・おやつは「手作りのものを温かいうちに、みんなで美味しくいただく」がモットーです</a:t>
            </a:r>
            <a:endParaRPr lang="en-US" altLang="ja-JP" sz="1600" b="1" dirty="0">
              <a:solidFill>
                <a:schemeClr val="tx1"/>
              </a:solidFill>
            </a:endParaRPr>
          </a:p>
          <a:p>
            <a:pPr marL="215900" marR="0" lvl="0" indent="-285750" defTabSz="914400" eaLnBrk="1" fontAlgn="auto" latinLnBrk="0" hangingPunct="1">
              <a:lnSpc>
                <a:spcPct val="100000"/>
              </a:lnSpc>
              <a:spcBef>
                <a:spcPts val="0"/>
              </a:spcBef>
              <a:spcAft>
                <a:spcPts val="0"/>
              </a:spcAft>
              <a:buClr>
                <a:schemeClr val="dk1"/>
              </a:buClr>
              <a:buSzPts val="1100"/>
              <a:buFont typeface="Wingdings" charset="2"/>
              <a:buChar char="l"/>
              <a:tabLst/>
              <a:defRPr/>
            </a:pPr>
            <a:r>
              <a:rPr lang="ja-JP" altLang="en-US" sz="1600" b="1" dirty="0">
                <a:solidFill>
                  <a:schemeClr val="tx1"/>
                </a:solidFill>
              </a:rPr>
              <a:t>職員がシフトで調理を担当します</a:t>
            </a:r>
            <a:endParaRPr lang="en-US" altLang="ja-JP" sz="1600" b="1" dirty="0">
              <a:solidFill>
                <a:schemeClr val="tx1"/>
              </a:solidFill>
            </a:endParaRPr>
          </a:p>
          <a:p>
            <a:pPr marL="215900" marR="0" lvl="0" indent="-285750" defTabSz="914400" eaLnBrk="1" fontAlgn="auto" latinLnBrk="0" hangingPunct="1">
              <a:lnSpc>
                <a:spcPct val="100000"/>
              </a:lnSpc>
              <a:spcBef>
                <a:spcPts val="0"/>
              </a:spcBef>
              <a:spcAft>
                <a:spcPts val="0"/>
              </a:spcAft>
              <a:buClr>
                <a:schemeClr val="dk1"/>
              </a:buClr>
              <a:buSzPts val="1100"/>
              <a:buFont typeface="Wingdings" charset="2"/>
              <a:buChar char="l"/>
              <a:tabLst/>
              <a:defRPr/>
            </a:pPr>
            <a:r>
              <a:rPr lang="ja-JP" altLang="en-US" sz="1600" b="1" dirty="0">
                <a:solidFill>
                  <a:schemeClr val="tx1"/>
                </a:solidFill>
              </a:rPr>
              <a:t>食事をご利用者様と一緒に調理します（共有）</a:t>
            </a:r>
            <a:endParaRPr lang="en-US" altLang="ja-JP" sz="1600" b="1" dirty="0">
              <a:solidFill>
                <a:schemeClr val="tx1"/>
              </a:solidFill>
            </a:endParaRPr>
          </a:p>
          <a:p>
            <a:pPr marL="215900" marR="0" lvl="0" indent="-285750" defTabSz="914400" eaLnBrk="1" fontAlgn="auto" latinLnBrk="0" hangingPunct="1">
              <a:lnSpc>
                <a:spcPct val="100000"/>
              </a:lnSpc>
              <a:spcBef>
                <a:spcPts val="0"/>
              </a:spcBef>
              <a:spcAft>
                <a:spcPts val="0"/>
              </a:spcAft>
              <a:buClr>
                <a:schemeClr val="dk1"/>
              </a:buClr>
              <a:buSzPts val="1100"/>
              <a:buFont typeface="Wingdings" charset="2"/>
              <a:buChar char="l"/>
              <a:tabLst/>
              <a:defRPr/>
            </a:pPr>
            <a:r>
              <a:rPr lang="ja-JP" altLang="en-US" sz="1600" b="1" dirty="0">
                <a:solidFill>
                  <a:schemeClr val="tx1"/>
                </a:solidFill>
              </a:rPr>
              <a:t>ホットプレートや鍋を利用します。目の前で調理をすることで、ご利用者様の食欲をそそります</a:t>
            </a:r>
            <a:endParaRPr lang="en-US" altLang="ja-JP" sz="1600" b="1" dirty="0">
              <a:solidFill>
                <a:schemeClr val="tx1"/>
              </a:solidFill>
            </a:endParaRPr>
          </a:p>
        </p:txBody>
      </p:sp>
      <p:sp>
        <p:nvSpPr>
          <p:cNvPr id="398" name="Shape 398"/>
          <p:cNvSpPr txBox="1">
            <a:spLocks noGrp="1"/>
          </p:cNvSpPr>
          <p:nvPr>
            <p:ph type="sldNum" idx="12"/>
          </p:nvPr>
        </p:nvSpPr>
        <p:spPr>
          <a:xfrm>
            <a:off x="7777538" y="418063"/>
            <a:ext cx="950790" cy="393600"/>
          </a:xfrm>
          <a:prstGeom prst="rect">
            <a:avLst/>
          </a:prstGeom>
        </p:spPr>
        <p:txBody>
          <a:bodyPr wrap="square" lIns="91425" tIns="91425" rIns="91425" bIns="91425" anchor="ctr" anchorCtr="0">
            <a:noAutofit/>
          </a:bodyPr>
          <a:lstStyle/>
          <a:p>
            <a:pPr marL="0" lvl="0" indent="0" algn="r">
              <a:spcBef>
                <a:spcPts val="0"/>
              </a:spcBef>
              <a:buNone/>
            </a:pPr>
            <a:fld id="{00000000-1234-1234-1234-123412341234}" type="slidenum">
              <a:rPr lang="en"/>
              <a:pPr marL="0" lvl="0" indent="0" algn="r">
                <a:spcBef>
                  <a:spcPts val="0"/>
                </a:spcBef>
                <a:buNone/>
              </a:pPr>
              <a:t>10</a:t>
            </a:fld>
            <a:endParaRPr lang="en" dirty="0"/>
          </a:p>
        </p:txBody>
      </p:sp>
      <p:sp>
        <p:nvSpPr>
          <p:cNvPr id="4" name="テキスト ボックス 3"/>
          <p:cNvSpPr txBox="1"/>
          <p:nvPr/>
        </p:nvSpPr>
        <p:spPr>
          <a:xfrm>
            <a:off x="2897189" y="559475"/>
            <a:ext cx="5477647" cy="400110"/>
          </a:xfrm>
          <a:prstGeom prst="rect">
            <a:avLst/>
          </a:prstGeom>
          <a:noFill/>
          <a:ln w="3175">
            <a:noFill/>
            <a:prstDash val="sysDot"/>
          </a:ln>
        </p:spPr>
        <p:txBody>
          <a:bodyPr wrap="square" rtlCol="0">
            <a:spAutoFit/>
          </a:bodyPr>
          <a:lstStyle/>
          <a:p>
            <a:r>
              <a:rPr kumimoji="1" lang="ja-JP" altLang="en-US" sz="2000" b="1" dirty="0"/>
              <a:t>だるま自立支援ラボの特徴　③</a:t>
            </a:r>
            <a:endParaRPr kumimoji="1" lang="en-US" altLang="ja-JP" sz="2000" b="1" dirty="0"/>
          </a:p>
        </p:txBody>
      </p:sp>
      <p:sp>
        <p:nvSpPr>
          <p:cNvPr id="2" name="テキスト ボックス 1"/>
          <p:cNvSpPr txBox="1"/>
          <p:nvPr/>
        </p:nvSpPr>
        <p:spPr>
          <a:xfrm>
            <a:off x="2897189" y="959585"/>
            <a:ext cx="4078964" cy="338554"/>
          </a:xfrm>
          <a:prstGeom prst="rect">
            <a:avLst/>
          </a:prstGeom>
          <a:noFill/>
          <a:ln>
            <a:solidFill>
              <a:schemeClr val="tx1"/>
            </a:solidFill>
          </a:ln>
        </p:spPr>
        <p:txBody>
          <a:bodyPr wrap="square" rtlCol="0">
            <a:spAutoFit/>
          </a:bodyPr>
          <a:lstStyle/>
          <a:p>
            <a:pPr algn="ctr"/>
            <a:r>
              <a:rPr kumimoji="1" lang="ja-JP" altLang="en-US" sz="1600" b="1" dirty="0"/>
              <a:t>「だるま自立支援</a:t>
            </a:r>
            <a:r>
              <a:rPr kumimoji="1" lang="ja-JP" altLang="en-US" sz="1600" b="1"/>
              <a:t>ラボ」での食事の楽しみ</a:t>
            </a:r>
            <a:endParaRPr kumimoji="1" lang="ja-JP" altLang="en-US" sz="1600" b="1" dirty="0"/>
          </a:p>
        </p:txBody>
      </p:sp>
      <p:pic>
        <p:nvPicPr>
          <p:cNvPr id="5" name="図 4">
            <a:extLst>
              <a:ext uri="{FF2B5EF4-FFF2-40B4-BE49-F238E27FC236}">
                <a16:creationId xmlns:a16="http://schemas.microsoft.com/office/drawing/2014/main" id="{274BF534-2191-D544-8828-BE9563D2EC9B}"/>
              </a:ext>
            </a:extLst>
          </p:cNvPr>
          <p:cNvPicPr>
            <a:picLocks noChangeAspect="1"/>
          </p:cNvPicPr>
          <p:nvPr/>
        </p:nvPicPr>
        <p:blipFill>
          <a:blip r:embed="rId3"/>
          <a:stretch>
            <a:fillRect/>
          </a:stretch>
        </p:blipFill>
        <p:spPr>
          <a:xfrm>
            <a:off x="5305746" y="3113070"/>
            <a:ext cx="2298371" cy="1677811"/>
          </a:xfrm>
          <a:prstGeom prst="rect">
            <a:avLst/>
          </a:prstGeom>
          <a:ln>
            <a:noFill/>
          </a:ln>
          <a:effectLst>
            <a:softEdge rad="112500"/>
          </a:effectLst>
        </p:spPr>
      </p:pic>
      <p:pic>
        <p:nvPicPr>
          <p:cNvPr id="7" name="図 6">
            <a:extLst>
              <a:ext uri="{FF2B5EF4-FFF2-40B4-BE49-F238E27FC236}">
                <a16:creationId xmlns:a16="http://schemas.microsoft.com/office/drawing/2014/main" id="{3F06A42E-A938-2645-9F7A-D4673717CD74}"/>
              </a:ext>
            </a:extLst>
          </p:cNvPr>
          <p:cNvPicPr>
            <a:picLocks noChangeAspect="1"/>
          </p:cNvPicPr>
          <p:nvPr/>
        </p:nvPicPr>
        <p:blipFill>
          <a:blip r:embed="rId4"/>
          <a:stretch>
            <a:fillRect/>
          </a:stretch>
        </p:blipFill>
        <p:spPr>
          <a:xfrm>
            <a:off x="3801823" y="2995453"/>
            <a:ext cx="1330502" cy="1774003"/>
          </a:xfrm>
          <a:prstGeom prst="rect">
            <a:avLst/>
          </a:prstGeom>
          <a:ln>
            <a:noFill/>
          </a:ln>
          <a:effectLst>
            <a:softEdge rad="112500"/>
          </a:effectLst>
        </p:spPr>
      </p:pic>
      <p:pic>
        <p:nvPicPr>
          <p:cNvPr id="10" name="図 9">
            <a:extLst>
              <a:ext uri="{FF2B5EF4-FFF2-40B4-BE49-F238E27FC236}">
                <a16:creationId xmlns:a16="http://schemas.microsoft.com/office/drawing/2014/main" id="{5C1064CC-9E93-FE4E-B963-61FD4ADA2D50}"/>
              </a:ext>
            </a:extLst>
          </p:cNvPr>
          <p:cNvPicPr>
            <a:picLocks noChangeAspect="1"/>
          </p:cNvPicPr>
          <p:nvPr/>
        </p:nvPicPr>
        <p:blipFill>
          <a:blip r:embed="rId5"/>
          <a:stretch>
            <a:fillRect/>
          </a:stretch>
        </p:blipFill>
        <p:spPr>
          <a:xfrm>
            <a:off x="1626274" y="3057363"/>
            <a:ext cx="2316906" cy="1675895"/>
          </a:xfrm>
          <a:prstGeom prst="rect">
            <a:avLst/>
          </a:prstGeom>
          <a:ln>
            <a:noFill/>
          </a:ln>
          <a:effectLst>
            <a:softEdge rad="112500"/>
          </a:effectLst>
        </p:spPr>
      </p:pic>
    </p:spTree>
    <p:extLst>
      <p:ext uri="{BB962C8B-B14F-4D97-AF65-F5344CB8AC3E}">
        <p14:creationId xmlns:p14="http://schemas.microsoft.com/office/powerpoint/2010/main" val="1918132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Shape 394"/>
          <p:cNvSpPr txBox="1">
            <a:spLocks noGrp="1"/>
          </p:cNvSpPr>
          <p:nvPr>
            <p:ph type="title"/>
          </p:nvPr>
        </p:nvSpPr>
        <p:spPr>
          <a:xfrm>
            <a:off x="144074" y="559475"/>
            <a:ext cx="2331997" cy="2630400"/>
          </a:xfrm>
          <a:prstGeom prst="rect">
            <a:avLst/>
          </a:prstGeom>
        </p:spPr>
        <p:txBody>
          <a:bodyPr wrap="square" lIns="91425" tIns="91425" rIns="91425" bIns="91425" anchor="ctr" anchorCtr="0">
            <a:noAutofit/>
          </a:bodyPr>
          <a:lstStyle/>
          <a:p>
            <a:r>
              <a:rPr lang="en-US" altLang="ja-JP" sz="2400" b="1" dirty="0">
                <a:solidFill>
                  <a:schemeClr val="bg1"/>
                </a:solidFill>
              </a:rPr>
              <a:t>1</a:t>
            </a:r>
            <a:r>
              <a:rPr lang="en" altLang="ja-JP" sz="2400" b="1" dirty="0">
                <a:solidFill>
                  <a:schemeClr val="bg1"/>
                </a:solidFill>
              </a:rPr>
              <a:t>.</a:t>
            </a:r>
            <a:r>
              <a:rPr lang="ja-JP" altLang="en-US" sz="2400" b="1" dirty="0"/>
              <a:t>事業所の特徴</a:t>
            </a:r>
            <a:endParaRPr lang="en" b="1" dirty="0"/>
          </a:p>
        </p:txBody>
      </p:sp>
      <p:sp>
        <p:nvSpPr>
          <p:cNvPr id="398" name="Shape 398"/>
          <p:cNvSpPr txBox="1">
            <a:spLocks noGrp="1"/>
          </p:cNvSpPr>
          <p:nvPr>
            <p:ph type="sldNum" idx="12"/>
          </p:nvPr>
        </p:nvSpPr>
        <p:spPr>
          <a:xfrm>
            <a:off x="7777538" y="418063"/>
            <a:ext cx="950790" cy="393600"/>
          </a:xfrm>
          <a:prstGeom prst="rect">
            <a:avLst/>
          </a:prstGeom>
        </p:spPr>
        <p:txBody>
          <a:bodyPr wrap="square" lIns="91425" tIns="91425" rIns="91425" bIns="91425" anchor="ctr" anchorCtr="0">
            <a:noAutofit/>
          </a:bodyPr>
          <a:lstStyle/>
          <a:p>
            <a:pPr marL="0" lvl="0" indent="0" algn="r">
              <a:spcBef>
                <a:spcPts val="0"/>
              </a:spcBef>
              <a:buNone/>
            </a:pPr>
            <a:fld id="{00000000-1234-1234-1234-123412341234}" type="slidenum">
              <a:rPr lang="en"/>
              <a:pPr marL="0" lvl="0" indent="0" algn="r">
                <a:spcBef>
                  <a:spcPts val="0"/>
                </a:spcBef>
                <a:buNone/>
              </a:pPr>
              <a:t>11</a:t>
            </a:fld>
            <a:endParaRPr lang="en" dirty="0"/>
          </a:p>
        </p:txBody>
      </p:sp>
      <p:sp>
        <p:nvSpPr>
          <p:cNvPr id="4" name="テキスト ボックス 3"/>
          <p:cNvSpPr txBox="1"/>
          <p:nvPr/>
        </p:nvSpPr>
        <p:spPr>
          <a:xfrm>
            <a:off x="2897189" y="559475"/>
            <a:ext cx="5477647" cy="400110"/>
          </a:xfrm>
          <a:prstGeom prst="rect">
            <a:avLst/>
          </a:prstGeom>
          <a:noFill/>
          <a:ln w="3175">
            <a:noFill/>
            <a:prstDash val="sysDot"/>
          </a:ln>
        </p:spPr>
        <p:txBody>
          <a:bodyPr wrap="square" rtlCol="0">
            <a:spAutoFit/>
          </a:bodyPr>
          <a:lstStyle/>
          <a:p>
            <a:r>
              <a:rPr kumimoji="1" lang="ja-JP" altLang="en-US" sz="2000" b="1" dirty="0"/>
              <a:t>だるま自立支援ラボの特徴　④</a:t>
            </a:r>
            <a:endParaRPr kumimoji="1" lang="en-US" altLang="ja-JP" sz="2000" b="1" dirty="0"/>
          </a:p>
        </p:txBody>
      </p:sp>
      <p:sp>
        <p:nvSpPr>
          <p:cNvPr id="2" name="テキスト ボックス 1"/>
          <p:cNvSpPr txBox="1"/>
          <p:nvPr/>
        </p:nvSpPr>
        <p:spPr>
          <a:xfrm>
            <a:off x="2897189" y="959585"/>
            <a:ext cx="3719368" cy="338554"/>
          </a:xfrm>
          <a:prstGeom prst="rect">
            <a:avLst/>
          </a:prstGeom>
          <a:noFill/>
          <a:ln>
            <a:solidFill>
              <a:schemeClr val="tx1"/>
            </a:solidFill>
          </a:ln>
        </p:spPr>
        <p:txBody>
          <a:bodyPr wrap="square" rtlCol="0">
            <a:spAutoFit/>
          </a:bodyPr>
          <a:lstStyle/>
          <a:p>
            <a:pPr algn="ctr"/>
            <a:r>
              <a:rPr kumimoji="1" lang="ja-JP" altLang="en-US" sz="1600" b="1"/>
              <a:t>ご家族様とのコミュニケーション</a:t>
            </a:r>
            <a:endParaRPr kumimoji="1" lang="ja-JP" altLang="en-US" sz="1600" b="1" dirty="0"/>
          </a:p>
        </p:txBody>
      </p:sp>
      <p:sp>
        <p:nvSpPr>
          <p:cNvPr id="5" name="テキスト プレースホルダー 4"/>
          <p:cNvSpPr>
            <a:spLocks noGrp="1"/>
          </p:cNvSpPr>
          <p:nvPr>
            <p:ph type="body" idx="1"/>
          </p:nvPr>
        </p:nvSpPr>
        <p:spPr>
          <a:xfrm>
            <a:off x="2476070" y="1359695"/>
            <a:ext cx="5301467" cy="3120300"/>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600" b="1" dirty="0"/>
              <a:t>【</a:t>
            </a:r>
            <a:r>
              <a:rPr kumimoji="1" lang="ja-JP" altLang="en-US" sz="1600" b="1" dirty="0"/>
              <a:t>連絡帳</a:t>
            </a:r>
            <a:r>
              <a:rPr kumimoji="1" lang="en-US" altLang="ja-JP" sz="1600" b="1" dirty="0"/>
              <a:t>】</a:t>
            </a: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600" b="1" dirty="0"/>
              <a:t>　だるま自立支援ラボではご家族様との連絡ツールとして連絡帳を用意しております。だるま自立支援ラボではその連絡帳にその日召し上がって頂いたメニューや、ご本人様のその日のご様子を綴っております。</a:t>
            </a:r>
            <a:endParaRPr kumimoji="1" lang="en-US" altLang="ja-JP" sz="1600" b="1" dirty="0"/>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600" b="1" dirty="0"/>
              <a:t>　連絡帳として機能するだけでなく、ご本人様にとっての貴重な思い出の一冊となっております。まさに「思い出ブック」です！</a:t>
            </a:r>
            <a:endParaRPr kumimoji="1" lang="en-US" altLang="ja-JP" sz="1600" b="1" dirty="0"/>
          </a:p>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ja-JP" sz="1600" b="1" dirty="0"/>
          </a:p>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600" b="1" dirty="0"/>
              <a:t>【</a:t>
            </a:r>
            <a:r>
              <a:rPr kumimoji="1" lang="ja-JP" altLang="en-US" sz="1600" b="1" dirty="0"/>
              <a:t>アンケートの実施</a:t>
            </a:r>
            <a:r>
              <a:rPr kumimoji="1" lang="en-US" altLang="ja-JP" sz="1600" b="1" dirty="0"/>
              <a:t>】</a:t>
            </a:r>
          </a:p>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ja-JP" sz="1600" b="1" dirty="0"/>
          </a:p>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600" b="1" dirty="0"/>
              <a:t>【</a:t>
            </a:r>
            <a:r>
              <a:rPr kumimoji="1" lang="ja-JP" altLang="en-US" sz="1600" b="1" dirty="0"/>
              <a:t>担当者会議</a:t>
            </a:r>
            <a:r>
              <a:rPr kumimoji="1" lang="en-US" altLang="ja-JP" sz="1600" b="1" dirty="0"/>
              <a:t>】</a:t>
            </a:r>
            <a:endParaRPr kumimoji="1" lang="ja-JP" altLang="en-US" sz="1600" b="1" dirty="0"/>
          </a:p>
        </p:txBody>
      </p:sp>
      <p:pic>
        <p:nvPicPr>
          <p:cNvPr id="13" name="図 7" descr="IMG_2284"/>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5307238" y="3189875"/>
            <a:ext cx="1124384" cy="15638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0357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Shape 394"/>
          <p:cNvSpPr txBox="1">
            <a:spLocks noGrp="1"/>
          </p:cNvSpPr>
          <p:nvPr>
            <p:ph type="title"/>
          </p:nvPr>
        </p:nvSpPr>
        <p:spPr>
          <a:xfrm>
            <a:off x="144074" y="559475"/>
            <a:ext cx="2331997" cy="2630400"/>
          </a:xfrm>
          <a:prstGeom prst="rect">
            <a:avLst/>
          </a:prstGeom>
        </p:spPr>
        <p:txBody>
          <a:bodyPr wrap="square" lIns="91425" tIns="91425" rIns="91425" bIns="91425" anchor="ctr" anchorCtr="0">
            <a:noAutofit/>
          </a:bodyPr>
          <a:lstStyle/>
          <a:p>
            <a:r>
              <a:rPr lang="en-US" altLang="ja-JP" sz="2400" b="1" dirty="0">
                <a:solidFill>
                  <a:schemeClr val="bg1"/>
                </a:solidFill>
              </a:rPr>
              <a:t>1</a:t>
            </a:r>
            <a:r>
              <a:rPr lang="en" altLang="ja-JP" sz="2400" b="1" dirty="0">
                <a:solidFill>
                  <a:schemeClr val="bg1"/>
                </a:solidFill>
              </a:rPr>
              <a:t>.</a:t>
            </a:r>
            <a:r>
              <a:rPr lang="ja-JP" altLang="en-US" sz="2400" b="1" dirty="0"/>
              <a:t>事業所の特徴</a:t>
            </a:r>
            <a:endParaRPr lang="en" b="1" dirty="0"/>
          </a:p>
        </p:txBody>
      </p:sp>
      <p:sp>
        <p:nvSpPr>
          <p:cNvPr id="398" name="Shape 398"/>
          <p:cNvSpPr txBox="1">
            <a:spLocks noGrp="1"/>
          </p:cNvSpPr>
          <p:nvPr>
            <p:ph type="sldNum" idx="12"/>
          </p:nvPr>
        </p:nvSpPr>
        <p:spPr>
          <a:xfrm>
            <a:off x="7777538" y="418063"/>
            <a:ext cx="950790" cy="393600"/>
          </a:xfrm>
          <a:prstGeom prst="rect">
            <a:avLst/>
          </a:prstGeom>
        </p:spPr>
        <p:txBody>
          <a:bodyPr wrap="square" lIns="91425" tIns="91425" rIns="91425" bIns="91425" anchor="ctr" anchorCtr="0">
            <a:noAutofit/>
          </a:bodyPr>
          <a:lstStyle/>
          <a:p>
            <a:pPr marL="0" lvl="0" indent="0" algn="r">
              <a:spcBef>
                <a:spcPts val="0"/>
              </a:spcBef>
              <a:buNone/>
            </a:pPr>
            <a:fld id="{00000000-1234-1234-1234-123412341234}" type="slidenum">
              <a:rPr lang="en"/>
              <a:pPr marL="0" lvl="0" indent="0" algn="r">
                <a:spcBef>
                  <a:spcPts val="0"/>
                </a:spcBef>
                <a:buNone/>
              </a:pPr>
              <a:t>12</a:t>
            </a:fld>
            <a:endParaRPr lang="en" dirty="0"/>
          </a:p>
        </p:txBody>
      </p:sp>
      <p:sp>
        <p:nvSpPr>
          <p:cNvPr id="4" name="テキスト ボックス 3"/>
          <p:cNvSpPr txBox="1"/>
          <p:nvPr/>
        </p:nvSpPr>
        <p:spPr>
          <a:xfrm>
            <a:off x="2897189" y="559475"/>
            <a:ext cx="5477647" cy="400110"/>
          </a:xfrm>
          <a:prstGeom prst="rect">
            <a:avLst/>
          </a:prstGeom>
          <a:noFill/>
          <a:ln w="3175">
            <a:noFill/>
            <a:prstDash val="sysDot"/>
          </a:ln>
        </p:spPr>
        <p:txBody>
          <a:bodyPr wrap="square" rtlCol="0">
            <a:spAutoFit/>
          </a:bodyPr>
          <a:lstStyle/>
          <a:p>
            <a:r>
              <a:rPr kumimoji="1" lang="ja-JP" altLang="en-US" sz="2000" b="1" dirty="0"/>
              <a:t>だるま自立支援ラボの特徴　⑤</a:t>
            </a:r>
            <a:endParaRPr kumimoji="1" lang="en-US" altLang="ja-JP" sz="2000" b="1" dirty="0"/>
          </a:p>
        </p:txBody>
      </p:sp>
      <p:sp>
        <p:nvSpPr>
          <p:cNvPr id="2" name="テキスト ボックス 1"/>
          <p:cNvSpPr txBox="1"/>
          <p:nvPr/>
        </p:nvSpPr>
        <p:spPr>
          <a:xfrm>
            <a:off x="2897189" y="959585"/>
            <a:ext cx="3719368" cy="338554"/>
          </a:xfrm>
          <a:prstGeom prst="rect">
            <a:avLst/>
          </a:prstGeom>
          <a:noFill/>
          <a:ln>
            <a:solidFill>
              <a:schemeClr val="tx1"/>
            </a:solidFill>
          </a:ln>
        </p:spPr>
        <p:txBody>
          <a:bodyPr wrap="square" rtlCol="0">
            <a:spAutoFit/>
          </a:bodyPr>
          <a:lstStyle/>
          <a:p>
            <a:pPr algn="ctr"/>
            <a:r>
              <a:rPr kumimoji="1" lang="ja-JP" altLang="en-US" sz="1600" b="1" dirty="0"/>
              <a:t>地域向け勉強会の実施</a:t>
            </a:r>
          </a:p>
        </p:txBody>
      </p:sp>
      <p:sp>
        <p:nvSpPr>
          <p:cNvPr id="5" name="テキスト プレースホルダー 4"/>
          <p:cNvSpPr>
            <a:spLocks noGrp="1"/>
          </p:cNvSpPr>
          <p:nvPr>
            <p:ph type="body" idx="1"/>
          </p:nvPr>
        </p:nvSpPr>
        <p:spPr>
          <a:xfrm>
            <a:off x="2897189" y="1359695"/>
            <a:ext cx="3719368" cy="1373231"/>
          </a:xfr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600" b="1" dirty="0"/>
              <a:t>【 </a:t>
            </a:r>
            <a:r>
              <a:rPr kumimoji="1" lang="ja-JP" altLang="en-US" sz="1600" b="1" dirty="0"/>
              <a:t>認</a:t>
            </a:r>
            <a:r>
              <a:rPr kumimoji="1" lang="en-US" altLang="ja-JP" sz="1600" b="1" dirty="0"/>
              <a:t>  </a:t>
            </a:r>
            <a:r>
              <a:rPr kumimoji="1" lang="ja-JP" altLang="en-US" sz="1600" b="1" dirty="0"/>
              <a:t>知</a:t>
            </a:r>
            <a:r>
              <a:rPr kumimoji="1" lang="en-US" altLang="ja-JP" sz="1600" b="1" dirty="0"/>
              <a:t>  </a:t>
            </a:r>
            <a:r>
              <a:rPr kumimoji="1" lang="ja-JP" altLang="en-US" sz="1600" b="1" dirty="0"/>
              <a:t>症</a:t>
            </a:r>
            <a:r>
              <a:rPr kumimoji="1" lang="en-US" altLang="ja-JP" sz="1600" b="1" dirty="0"/>
              <a:t>  </a:t>
            </a:r>
            <a:r>
              <a:rPr kumimoji="1" lang="ja-JP" altLang="en-US" sz="1600" b="1" dirty="0"/>
              <a:t>勉</a:t>
            </a:r>
            <a:r>
              <a:rPr kumimoji="1" lang="en-US" altLang="ja-JP" sz="1600" b="1" dirty="0"/>
              <a:t>  </a:t>
            </a:r>
            <a:r>
              <a:rPr kumimoji="1" lang="ja-JP" altLang="en-US" sz="1600" b="1" dirty="0"/>
              <a:t>強</a:t>
            </a:r>
            <a:r>
              <a:rPr kumimoji="1" lang="en-US" altLang="ja-JP" sz="1600" b="1" dirty="0"/>
              <a:t>  </a:t>
            </a:r>
            <a:r>
              <a:rPr kumimoji="1" lang="ja-JP" altLang="en-US" sz="1600" b="1" dirty="0"/>
              <a:t>会</a:t>
            </a:r>
            <a:r>
              <a:rPr kumimoji="1" lang="en-US" altLang="ja-JP" sz="1600" b="1" dirty="0"/>
              <a:t> 】</a:t>
            </a: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600" b="1" dirty="0"/>
              <a:t>　</a:t>
            </a:r>
            <a:endParaRPr kumimoji="1" lang="en-US" altLang="ja-JP" sz="1600" b="1" dirty="0"/>
          </a:p>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600" b="1" dirty="0"/>
              <a:t>【</a:t>
            </a:r>
            <a:r>
              <a:rPr kumimoji="1" lang="ja-JP" altLang="en-US" sz="1600" b="1" dirty="0"/>
              <a:t>転倒・腰痛予防教室</a:t>
            </a:r>
            <a:r>
              <a:rPr kumimoji="1" lang="en-US" altLang="ja-JP" sz="1600" b="1" dirty="0"/>
              <a:t>】</a:t>
            </a: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600" b="1" dirty="0"/>
              <a:t>　</a:t>
            </a:r>
            <a:endParaRPr kumimoji="1" lang="en-US" altLang="ja-JP" sz="1600" b="1" dirty="0"/>
          </a:p>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600" b="1" dirty="0"/>
              <a:t>【 </a:t>
            </a:r>
            <a:r>
              <a:rPr kumimoji="1" lang="ja-JP" altLang="en-US" sz="1600" b="1" dirty="0"/>
              <a:t>家族信託</a:t>
            </a:r>
            <a:r>
              <a:rPr kumimoji="1" lang="en-US" altLang="ja-JP" sz="1600" b="1" dirty="0"/>
              <a:t>  </a:t>
            </a:r>
            <a:r>
              <a:rPr kumimoji="1" lang="ja-JP" altLang="en-US" sz="1600" b="1" dirty="0"/>
              <a:t>セミナー</a:t>
            </a:r>
            <a:r>
              <a:rPr kumimoji="1" lang="en-US" altLang="ja-JP" sz="1600" b="1" dirty="0"/>
              <a:t> 】</a:t>
            </a: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600" b="1" dirty="0"/>
              <a:t>　</a:t>
            </a: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4741" y="2794481"/>
            <a:ext cx="2422132" cy="1816599"/>
          </a:xfrm>
          <a:prstGeom prst="rect">
            <a:avLst/>
          </a:prstGeom>
          <a:ln>
            <a:noFill/>
          </a:ln>
          <a:effectLst>
            <a:softEdge rad="112500"/>
          </a:effectLst>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6873" y="2794481"/>
            <a:ext cx="2422133" cy="1816599"/>
          </a:xfrm>
          <a:prstGeom prst="rect">
            <a:avLst/>
          </a:prstGeom>
          <a:ln>
            <a:noFill/>
          </a:ln>
          <a:effectLst>
            <a:softEdge rad="112500"/>
          </a:effectLst>
        </p:spPr>
      </p:pic>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9008" y="873218"/>
            <a:ext cx="1569320" cy="2195653"/>
          </a:xfrm>
          <a:prstGeom prst="rect">
            <a:avLst/>
          </a:prstGeom>
          <a:ln>
            <a:noFill/>
          </a:ln>
          <a:effectLst>
            <a:softEdge rad="112500"/>
          </a:effectLst>
        </p:spPr>
      </p:pic>
    </p:spTree>
    <p:extLst>
      <p:ext uri="{BB962C8B-B14F-4D97-AF65-F5344CB8AC3E}">
        <p14:creationId xmlns:p14="http://schemas.microsoft.com/office/powerpoint/2010/main" val="100300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Shape 394"/>
          <p:cNvSpPr txBox="1">
            <a:spLocks noGrp="1"/>
          </p:cNvSpPr>
          <p:nvPr>
            <p:ph type="title"/>
          </p:nvPr>
        </p:nvSpPr>
        <p:spPr>
          <a:xfrm>
            <a:off x="144074" y="559475"/>
            <a:ext cx="2331997" cy="2630400"/>
          </a:xfrm>
          <a:prstGeom prst="rect">
            <a:avLst/>
          </a:prstGeom>
        </p:spPr>
        <p:txBody>
          <a:bodyPr wrap="square" lIns="91425" tIns="91425" rIns="91425" bIns="91425" anchor="ctr" anchorCtr="0">
            <a:noAutofit/>
          </a:bodyPr>
          <a:lstStyle/>
          <a:p>
            <a:r>
              <a:rPr lang="en-US" altLang="ja-JP" sz="2400" b="1" dirty="0">
                <a:solidFill>
                  <a:schemeClr val="bg1"/>
                </a:solidFill>
              </a:rPr>
              <a:t>1</a:t>
            </a:r>
            <a:r>
              <a:rPr lang="en" altLang="ja-JP" sz="2400" b="1" dirty="0">
                <a:solidFill>
                  <a:schemeClr val="bg1"/>
                </a:solidFill>
              </a:rPr>
              <a:t>.</a:t>
            </a:r>
            <a:r>
              <a:rPr lang="ja-JP" altLang="en-US" sz="2400" b="1" dirty="0"/>
              <a:t>事業所の特徴</a:t>
            </a:r>
            <a:endParaRPr lang="en" b="1" dirty="0"/>
          </a:p>
        </p:txBody>
      </p:sp>
      <p:sp>
        <p:nvSpPr>
          <p:cNvPr id="398" name="Shape 398"/>
          <p:cNvSpPr txBox="1">
            <a:spLocks noGrp="1"/>
          </p:cNvSpPr>
          <p:nvPr>
            <p:ph type="sldNum" idx="12"/>
          </p:nvPr>
        </p:nvSpPr>
        <p:spPr>
          <a:xfrm>
            <a:off x="7777538" y="418063"/>
            <a:ext cx="950790" cy="393600"/>
          </a:xfrm>
          <a:prstGeom prst="rect">
            <a:avLst/>
          </a:prstGeom>
        </p:spPr>
        <p:txBody>
          <a:bodyPr wrap="square" lIns="91425" tIns="91425" rIns="91425" bIns="91425" anchor="ctr" anchorCtr="0">
            <a:noAutofit/>
          </a:bodyPr>
          <a:lstStyle/>
          <a:p>
            <a:pPr marL="0" lvl="0" indent="0" algn="r">
              <a:spcBef>
                <a:spcPts val="0"/>
              </a:spcBef>
              <a:buNone/>
            </a:pPr>
            <a:fld id="{00000000-1234-1234-1234-123412341234}" type="slidenum">
              <a:rPr lang="en"/>
              <a:pPr marL="0" lvl="0" indent="0" algn="r">
                <a:spcBef>
                  <a:spcPts val="0"/>
                </a:spcBef>
                <a:buNone/>
              </a:pPr>
              <a:t>13</a:t>
            </a:fld>
            <a:endParaRPr lang="en" dirty="0"/>
          </a:p>
        </p:txBody>
      </p:sp>
      <p:sp>
        <p:nvSpPr>
          <p:cNvPr id="4" name="テキスト ボックス 3"/>
          <p:cNvSpPr txBox="1"/>
          <p:nvPr/>
        </p:nvSpPr>
        <p:spPr>
          <a:xfrm>
            <a:off x="2897189" y="559475"/>
            <a:ext cx="5477647" cy="400110"/>
          </a:xfrm>
          <a:prstGeom prst="rect">
            <a:avLst/>
          </a:prstGeom>
          <a:noFill/>
          <a:ln w="3175">
            <a:noFill/>
            <a:prstDash val="sysDot"/>
          </a:ln>
        </p:spPr>
        <p:txBody>
          <a:bodyPr wrap="square" rtlCol="0">
            <a:spAutoFit/>
          </a:bodyPr>
          <a:lstStyle/>
          <a:p>
            <a:r>
              <a:rPr kumimoji="1" lang="ja-JP" altLang="en-US" sz="2000" b="1" dirty="0"/>
              <a:t>だるま自立支援ラボの求められるところ　①</a:t>
            </a:r>
            <a:endParaRPr kumimoji="1" lang="en-US" altLang="ja-JP" sz="2000" b="1" dirty="0"/>
          </a:p>
        </p:txBody>
      </p:sp>
      <p:sp>
        <p:nvSpPr>
          <p:cNvPr id="2" name="テキスト ボックス 1"/>
          <p:cNvSpPr txBox="1"/>
          <p:nvPr/>
        </p:nvSpPr>
        <p:spPr>
          <a:xfrm>
            <a:off x="482634" y="4028994"/>
            <a:ext cx="6753544" cy="584775"/>
          </a:xfrm>
          <a:prstGeom prst="rect">
            <a:avLst/>
          </a:prstGeom>
          <a:noFill/>
          <a:ln>
            <a:solidFill>
              <a:schemeClr val="tx1"/>
            </a:solidFill>
          </a:ln>
        </p:spPr>
        <p:txBody>
          <a:bodyPr wrap="square" rtlCol="0">
            <a:spAutoFit/>
          </a:bodyPr>
          <a:lstStyle/>
          <a:p>
            <a:r>
              <a:rPr kumimoji="1" lang="ja-JP" altLang="en-US" sz="1600" b="1" dirty="0"/>
              <a:t>ご家族様とご利用者様との思いが同じとは限らないため、ご家族様の思いに対応しつつ、ご利用者様の思いにも配慮し対応しております。</a:t>
            </a:r>
          </a:p>
        </p:txBody>
      </p:sp>
      <p:sp>
        <p:nvSpPr>
          <p:cNvPr id="5" name="テキスト プレースホルダー 4"/>
          <p:cNvSpPr>
            <a:spLocks noGrp="1"/>
          </p:cNvSpPr>
          <p:nvPr>
            <p:ph type="body" idx="1"/>
          </p:nvPr>
        </p:nvSpPr>
        <p:spPr>
          <a:xfrm>
            <a:off x="2476070" y="1211773"/>
            <a:ext cx="5606774" cy="2565033"/>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600" b="1" dirty="0"/>
              <a:t>【</a:t>
            </a:r>
            <a:r>
              <a:rPr kumimoji="1" lang="ja-JP" altLang="en-US" sz="1600" b="1" dirty="0"/>
              <a:t>ご家族様</a:t>
            </a:r>
            <a:r>
              <a:rPr kumimoji="1" lang="en-US" altLang="ja-JP" sz="1600" b="1" dirty="0"/>
              <a:t>】</a:t>
            </a: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600" b="1" dirty="0"/>
              <a:t>　家に閉じこもっていないで、外に出る機会を作りたい</a:t>
            </a:r>
            <a:endParaRPr kumimoji="1" lang="en-US" altLang="ja-JP" sz="1600" b="1" dirty="0"/>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600" b="1" dirty="0"/>
              <a:t>　入浴してもらいたい</a:t>
            </a:r>
            <a:endParaRPr kumimoji="1" lang="en-US" altLang="ja-JP" sz="1600" b="1" dirty="0"/>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600" b="1" dirty="0"/>
              <a:t>　自宅でもできることは自分でやってもらいたい</a:t>
            </a:r>
            <a:endParaRPr kumimoji="1" lang="en-US" altLang="ja-JP" sz="1600" b="1" dirty="0"/>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600" b="1" dirty="0"/>
              <a:t>　認知症の進行が心配</a:t>
            </a:r>
            <a:r>
              <a:rPr kumimoji="1" lang="en-US" altLang="ja-JP" sz="1600" b="1" dirty="0"/>
              <a:t>…</a:t>
            </a:r>
          </a:p>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ja-JP" sz="1600" b="1" dirty="0"/>
          </a:p>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600" b="1" dirty="0"/>
              <a:t>【</a:t>
            </a:r>
            <a:r>
              <a:rPr kumimoji="1" lang="ja-JP" altLang="en-US" sz="1600" b="1" dirty="0"/>
              <a:t>ご本人様</a:t>
            </a:r>
            <a:r>
              <a:rPr kumimoji="1" lang="en-US" altLang="ja-JP" sz="1600" b="1" dirty="0"/>
              <a:t>】</a:t>
            </a: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600" b="1" dirty="0"/>
              <a:t>　外に出たくない</a:t>
            </a:r>
            <a:endParaRPr kumimoji="1" lang="en-US" altLang="ja-JP" sz="1600" b="1" dirty="0"/>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600" b="1" dirty="0"/>
              <a:t>　お風呂に入りたくない</a:t>
            </a:r>
            <a:endParaRPr kumimoji="1" lang="en-US" altLang="ja-JP" sz="1600" b="1" dirty="0"/>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600" b="1" dirty="0"/>
              <a:t>　自宅では何もせずにゆっくり過ごしたい</a:t>
            </a:r>
            <a:endParaRPr kumimoji="1" lang="en-US" altLang="ja-JP" sz="1600" b="1" dirty="0"/>
          </a:p>
        </p:txBody>
      </p:sp>
    </p:spTree>
    <p:extLst>
      <p:ext uri="{BB962C8B-B14F-4D97-AF65-F5344CB8AC3E}">
        <p14:creationId xmlns:p14="http://schemas.microsoft.com/office/powerpoint/2010/main" val="2035308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Shape 394"/>
          <p:cNvSpPr txBox="1">
            <a:spLocks noGrp="1"/>
          </p:cNvSpPr>
          <p:nvPr>
            <p:ph type="title"/>
          </p:nvPr>
        </p:nvSpPr>
        <p:spPr>
          <a:xfrm>
            <a:off x="144074" y="559475"/>
            <a:ext cx="2331997" cy="2630400"/>
          </a:xfrm>
          <a:prstGeom prst="rect">
            <a:avLst/>
          </a:prstGeom>
        </p:spPr>
        <p:txBody>
          <a:bodyPr wrap="square" lIns="91425" tIns="91425" rIns="91425" bIns="91425" anchor="ctr" anchorCtr="0">
            <a:noAutofit/>
          </a:bodyPr>
          <a:lstStyle/>
          <a:p>
            <a:r>
              <a:rPr lang="en-US" altLang="ja-JP" sz="2400" b="1" dirty="0">
                <a:solidFill>
                  <a:schemeClr val="bg1"/>
                </a:solidFill>
              </a:rPr>
              <a:t>1</a:t>
            </a:r>
            <a:r>
              <a:rPr lang="en" altLang="ja-JP" sz="2400" b="1" dirty="0">
                <a:solidFill>
                  <a:schemeClr val="bg1"/>
                </a:solidFill>
              </a:rPr>
              <a:t>.</a:t>
            </a:r>
            <a:r>
              <a:rPr lang="ja-JP" altLang="en-US" sz="2400" b="1" dirty="0"/>
              <a:t>事業所の特徴</a:t>
            </a:r>
            <a:endParaRPr lang="en" b="1" dirty="0"/>
          </a:p>
        </p:txBody>
      </p:sp>
      <p:sp>
        <p:nvSpPr>
          <p:cNvPr id="398" name="Shape 398"/>
          <p:cNvSpPr txBox="1">
            <a:spLocks noGrp="1"/>
          </p:cNvSpPr>
          <p:nvPr>
            <p:ph type="sldNum" idx="12"/>
          </p:nvPr>
        </p:nvSpPr>
        <p:spPr>
          <a:xfrm>
            <a:off x="7777538" y="418063"/>
            <a:ext cx="950790" cy="393600"/>
          </a:xfrm>
          <a:prstGeom prst="rect">
            <a:avLst/>
          </a:prstGeom>
        </p:spPr>
        <p:txBody>
          <a:bodyPr wrap="square" lIns="91425" tIns="91425" rIns="91425" bIns="91425" anchor="ctr" anchorCtr="0">
            <a:noAutofit/>
          </a:bodyPr>
          <a:lstStyle/>
          <a:p>
            <a:pPr marL="0" lvl="0" indent="0" algn="r">
              <a:spcBef>
                <a:spcPts val="0"/>
              </a:spcBef>
              <a:buNone/>
            </a:pPr>
            <a:fld id="{00000000-1234-1234-1234-123412341234}" type="slidenum">
              <a:rPr lang="en"/>
              <a:pPr marL="0" lvl="0" indent="0" algn="r">
                <a:spcBef>
                  <a:spcPts val="0"/>
                </a:spcBef>
                <a:buNone/>
              </a:pPr>
              <a:t>14</a:t>
            </a:fld>
            <a:endParaRPr lang="en" dirty="0"/>
          </a:p>
        </p:txBody>
      </p:sp>
      <p:sp>
        <p:nvSpPr>
          <p:cNvPr id="4" name="テキスト ボックス 3"/>
          <p:cNvSpPr txBox="1"/>
          <p:nvPr/>
        </p:nvSpPr>
        <p:spPr>
          <a:xfrm>
            <a:off x="2897189" y="559475"/>
            <a:ext cx="5477647" cy="400110"/>
          </a:xfrm>
          <a:prstGeom prst="rect">
            <a:avLst/>
          </a:prstGeom>
          <a:noFill/>
          <a:ln w="3175">
            <a:noFill/>
            <a:prstDash val="sysDot"/>
          </a:ln>
        </p:spPr>
        <p:txBody>
          <a:bodyPr wrap="square" rtlCol="0">
            <a:spAutoFit/>
          </a:bodyPr>
          <a:lstStyle/>
          <a:p>
            <a:r>
              <a:rPr kumimoji="1" lang="ja-JP" altLang="en-US" sz="2000" b="1" dirty="0"/>
              <a:t>だるま自立支援ラボの求められるところ　②</a:t>
            </a:r>
            <a:endParaRPr kumimoji="1" lang="en-US" altLang="ja-JP" sz="2000" b="1" dirty="0"/>
          </a:p>
        </p:txBody>
      </p:sp>
      <p:sp>
        <p:nvSpPr>
          <p:cNvPr id="2" name="テキスト ボックス 1"/>
          <p:cNvSpPr txBox="1"/>
          <p:nvPr/>
        </p:nvSpPr>
        <p:spPr>
          <a:xfrm>
            <a:off x="2897189" y="2891656"/>
            <a:ext cx="4150186" cy="584775"/>
          </a:xfrm>
          <a:prstGeom prst="rect">
            <a:avLst/>
          </a:prstGeom>
          <a:noFill/>
          <a:ln w="3175">
            <a:solidFill>
              <a:schemeClr val="tx1"/>
            </a:solidFill>
            <a:prstDash val="sysDot"/>
          </a:ln>
        </p:spPr>
        <p:txBody>
          <a:bodyPr wrap="square" rtlCol="0">
            <a:spAutoFit/>
          </a:bodyPr>
          <a:lstStyle/>
          <a:p>
            <a:pPr algn="ctr"/>
            <a:r>
              <a:rPr kumimoji="1" lang="ja-JP" altLang="en-US" sz="1600" b="1" dirty="0"/>
              <a:t>それぞれのご利用者様のペースに合わせ、</a:t>
            </a:r>
            <a:endParaRPr kumimoji="1" lang="en-US" altLang="ja-JP" sz="1600" b="1" dirty="0"/>
          </a:p>
          <a:p>
            <a:pPr algn="ctr"/>
            <a:r>
              <a:rPr kumimoji="1" lang="ja-JP" altLang="en-US" sz="1600" b="1" u="sng" dirty="0">
                <a:solidFill>
                  <a:srgbClr val="0432FF"/>
                </a:solidFill>
              </a:rPr>
              <a:t>継続的に利用できるよう</a:t>
            </a:r>
            <a:r>
              <a:rPr kumimoji="1" lang="ja-JP" altLang="en-US" sz="1600" b="1" dirty="0"/>
              <a:t>ご支援いたします</a:t>
            </a:r>
            <a:endParaRPr kumimoji="1" lang="en-US" altLang="ja-JP" sz="1600" b="1" dirty="0"/>
          </a:p>
        </p:txBody>
      </p:sp>
      <p:sp>
        <p:nvSpPr>
          <p:cNvPr id="5" name="テキスト プレースホルダー 4"/>
          <p:cNvSpPr>
            <a:spLocks noGrp="1"/>
          </p:cNvSpPr>
          <p:nvPr>
            <p:ph type="body" idx="1"/>
          </p:nvPr>
        </p:nvSpPr>
        <p:spPr>
          <a:xfrm>
            <a:off x="2476070" y="1396707"/>
            <a:ext cx="6137352" cy="1377315"/>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600" b="1" dirty="0"/>
              <a:t>通所での滞在時間に関係なくまずは外出できるところから</a:t>
            </a:r>
            <a:endParaRPr kumimoji="1" lang="en-US" altLang="ja-JP" sz="1600" b="1" dirty="0"/>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600" b="1" dirty="0"/>
              <a:t>　↓</a:t>
            </a:r>
            <a:endParaRPr kumimoji="1" lang="en-US" altLang="ja-JP" sz="1600" b="1" dirty="0"/>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600" b="1" dirty="0"/>
              <a:t>ゆっくりしてもらえるよう、あまり気を使わせないように配慮</a:t>
            </a:r>
            <a:endParaRPr kumimoji="1" lang="en-US" altLang="ja-JP" sz="1600" b="1" dirty="0"/>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600" b="1" dirty="0"/>
              <a:t>　↓</a:t>
            </a:r>
            <a:endParaRPr kumimoji="1" lang="en-US" altLang="ja-JP" sz="1600" b="1" dirty="0"/>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600" b="1" dirty="0"/>
              <a:t>入浴お誘い、利用時間の延長、利用回数の増加など</a:t>
            </a:r>
            <a:r>
              <a:rPr kumimoji="1" lang="en-US" altLang="ja-JP" sz="1600" b="1" dirty="0"/>
              <a:t>…</a:t>
            </a:r>
          </a:p>
        </p:txBody>
      </p:sp>
      <p:sp>
        <p:nvSpPr>
          <p:cNvPr id="3" name="下矢印 2"/>
          <p:cNvSpPr/>
          <p:nvPr/>
        </p:nvSpPr>
        <p:spPr>
          <a:xfrm>
            <a:off x="4376381" y="3676189"/>
            <a:ext cx="1191802" cy="287677"/>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2195865" y="4163624"/>
            <a:ext cx="5552834" cy="369332"/>
          </a:xfrm>
          <a:prstGeom prst="rect">
            <a:avLst/>
          </a:prstGeom>
          <a:noFill/>
          <a:ln w="12700">
            <a:solidFill>
              <a:schemeClr val="tx1"/>
            </a:solidFill>
            <a:prstDash val="solid"/>
          </a:ln>
        </p:spPr>
        <p:txBody>
          <a:bodyPr wrap="square" rtlCol="0">
            <a:spAutoFit/>
          </a:bodyPr>
          <a:lstStyle/>
          <a:p>
            <a:pPr algn="ctr"/>
            <a:r>
              <a:rPr kumimoji="1" lang="ja-JP" altLang="en-US" sz="1800" b="1" dirty="0"/>
              <a:t>それができるのは</a:t>
            </a:r>
            <a:r>
              <a:rPr kumimoji="1" lang="ja-JP" altLang="en-US" sz="1800" b="1" dirty="0">
                <a:solidFill>
                  <a:srgbClr val="FF0000"/>
                </a:solidFill>
              </a:rPr>
              <a:t>「だるま自立支援ラボ」</a:t>
            </a:r>
            <a:r>
              <a:rPr kumimoji="1" lang="ja-JP" altLang="en-US" sz="1800" b="1" dirty="0"/>
              <a:t>です！！</a:t>
            </a:r>
            <a:endParaRPr kumimoji="1" lang="en-US" altLang="ja-JP" sz="1800" b="1" dirty="0"/>
          </a:p>
        </p:txBody>
      </p:sp>
    </p:spTree>
    <p:extLst>
      <p:ext uri="{BB962C8B-B14F-4D97-AF65-F5344CB8AC3E}">
        <p14:creationId xmlns:p14="http://schemas.microsoft.com/office/powerpoint/2010/main" val="2137606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Shape 411"/>
          <p:cNvSpPr txBox="1">
            <a:spLocks noGrp="1"/>
          </p:cNvSpPr>
          <p:nvPr>
            <p:ph type="ctrTitle"/>
          </p:nvPr>
        </p:nvSpPr>
        <p:spPr>
          <a:xfrm>
            <a:off x="2886100" y="1888150"/>
            <a:ext cx="3371700" cy="1159800"/>
          </a:xfrm>
          <a:prstGeom prst="rect">
            <a:avLst/>
          </a:prstGeom>
        </p:spPr>
        <p:txBody>
          <a:bodyPr wrap="square" lIns="91425" tIns="91425" rIns="91425" bIns="91425" anchor="b" anchorCtr="0">
            <a:noAutofit/>
          </a:bodyPr>
          <a:lstStyle/>
          <a:p>
            <a:pPr marL="0" lvl="0" indent="0" rtl="0">
              <a:spcBef>
                <a:spcPts val="0"/>
              </a:spcBef>
              <a:buNone/>
            </a:pPr>
            <a:r>
              <a:rPr lang="en-US" b="1" dirty="0">
                <a:solidFill>
                  <a:srgbClr val="4A5C65"/>
                </a:solidFill>
              </a:rPr>
              <a:t>2</a:t>
            </a:r>
            <a:r>
              <a:rPr lang="en" b="1" dirty="0">
                <a:solidFill>
                  <a:srgbClr val="4A5C65"/>
                </a:solidFill>
              </a:rPr>
              <a:t>.</a:t>
            </a:r>
            <a:r>
              <a:rPr lang="ja-JP" altLang="en-US" b="1" dirty="0"/>
              <a:t>利用までの流れ</a:t>
            </a:r>
            <a:endParaRPr lang="en" b="1" dirty="0"/>
          </a:p>
        </p:txBody>
      </p:sp>
      <p:sp>
        <p:nvSpPr>
          <p:cNvPr id="412" name="Shape 412"/>
          <p:cNvSpPr txBox="1">
            <a:spLocks noGrp="1"/>
          </p:cNvSpPr>
          <p:nvPr>
            <p:ph type="subTitle" idx="1"/>
          </p:nvPr>
        </p:nvSpPr>
        <p:spPr>
          <a:xfrm>
            <a:off x="2886100" y="2916252"/>
            <a:ext cx="3371700" cy="784800"/>
          </a:xfrm>
          <a:prstGeom prst="rect">
            <a:avLst/>
          </a:prstGeom>
        </p:spPr>
        <p:txBody>
          <a:bodyPr wrap="square" lIns="91425" tIns="91425" rIns="91425" bIns="91425" anchor="t" anchorCtr="0">
            <a:noAutofit/>
          </a:bodyPr>
          <a:lstStyle/>
          <a:p>
            <a:pPr marL="0" lvl="0" indent="0" rtl="0">
              <a:spcBef>
                <a:spcPts val="0"/>
              </a:spcBef>
              <a:buNone/>
            </a:pPr>
            <a:r>
              <a:rPr lang="en-US" b="1" dirty="0"/>
              <a:t>Flow of application</a:t>
            </a:r>
            <a:endParaRPr lang="en" b="1" dirty="0"/>
          </a:p>
        </p:txBody>
      </p:sp>
    </p:spTree>
    <p:extLst>
      <p:ext uri="{BB962C8B-B14F-4D97-AF65-F5344CB8AC3E}">
        <p14:creationId xmlns:p14="http://schemas.microsoft.com/office/powerpoint/2010/main" val="1426723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Shape 394"/>
          <p:cNvSpPr txBox="1">
            <a:spLocks noGrp="1"/>
          </p:cNvSpPr>
          <p:nvPr>
            <p:ph type="title"/>
          </p:nvPr>
        </p:nvSpPr>
        <p:spPr>
          <a:xfrm>
            <a:off x="144074" y="559475"/>
            <a:ext cx="2331997" cy="2630400"/>
          </a:xfrm>
          <a:prstGeom prst="rect">
            <a:avLst/>
          </a:prstGeom>
        </p:spPr>
        <p:txBody>
          <a:bodyPr wrap="square" lIns="91425" tIns="91425" rIns="91425" bIns="91425" anchor="ctr" anchorCtr="0">
            <a:noAutofit/>
          </a:bodyPr>
          <a:lstStyle/>
          <a:p>
            <a:r>
              <a:rPr lang="en-US" altLang="ja-JP" b="1" dirty="0">
                <a:solidFill>
                  <a:schemeClr val="bg1"/>
                </a:solidFill>
              </a:rPr>
              <a:t>2</a:t>
            </a:r>
            <a:r>
              <a:rPr lang="en" altLang="ja-JP" b="1" dirty="0">
                <a:solidFill>
                  <a:schemeClr val="bg1"/>
                </a:solidFill>
              </a:rPr>
              <a:t>.</a:t>
            </a:r>
            <a:r>
              <a:rPr lang="ja-JP" altLang="en-US" b="1" dirty="0"/>
              <a:t>利用までの流れ</a:t>
            </a:r>
            <a:endParaRPr lang="en" sz="2400" b="1" dirty="0"/>
          </a:p>
        </p:txBody>
      </p:sp>
      <p:sp>
        <p:nvSpPr>
          <p:cNvPr id="398" name="Shape 398"/>
          <p:cNvSpPr txBox="1">
            <a:spLocks noGrp="1"/>
          </p:cNvSpPr>
          <p:nvPr>
            <p:ph type="sldNum" idx="12"/>
          </p:nvPr>
        </p:nvSpPr>
        <p:spPr>
          <a:xfrm>
            <a:off x="7602876" y="418063"/>
            <a:ext cx="1125451" cy="393600"/>
          </a:xfrm>
          <a:prstGeom prst="rect">
            <a:avLst/>
          </a:prstGeom>
        </p:spPr>
        <p:txBody>
          <a:bodyPr wrap="square" lIns="91425" tIns="91425" rIns="91425" bIns="91425" anchor="ctr" anchorCtr="0">
            <a:noAutofit/>
          </a:bodyPr>
          <a:lstStyle/>
          <a:p>
            <a:pPr marL="0" lvl="0" indent="0" algn="r">
              <a:spcBef>
                <a:spcPts val="0"/>
              </a:spcBef>
              <a:buNone/>
            </a:pPr>
            <a:fld id="{00000000-1234-1234-1234-123412341234}" type="slidenum">
              <a:rPr lang="en"/>
              <a:pPr marL="0" lvl="0" indent="0" algn="r">
                <a:spcBef>
                  <a:spcPts val="0"/>
                </a:spcBef>
                <a:buNone/>
              </a:pPr>
              <a:t>16</a:t>
            </a:fld>
            <a:endParaRPr lang="en" dirty="0"/>
          </a:p>
        </p:txBody>
      </p:sp>
      <p:graphicFrame>
        <p:nvGraphicFramePr>
          <p:cNvPr id="20" name="Shape 491"/>
          <p:cNvGraphicFramePr/>
          <p:nvPr>
            <p:extLst>
              <p:ext uri="{D42A27DB-BD31-4B8C-83A1-F6EECF244321}">
                <p14:modId xmlns:p14="http://schemas.microsoft.com/office/powerpoint/2010/main" val="1502191123"/>
              </p:ext>
            </p:extLst>
          </p:nvPr>
        </p:nvGraphicFramePr>
        <p:xfrm>
          <a:off x="2496619" y="1360861"/>
          <a:ext cx="5322014" cy="3165481"/>
        </p:xfrm>
        <a:graphic>
          <a:graphicData uri="http://schemas.openxmlformats.org/drawingml/2006/table">
            <a:tbl>
              <a:tblPr>
                <a:noFill/>
                <a:tableStyleId>{555B8F1C-788F-4E7D-B33D-C8B71B35F883}</a:tableStyleId>
              </a:tblPr>
              <a:tblGrid>
                <a:gridCol w="1576564">
                  <a:extLst>
                    <a:ext uri="{9D8B030D-6E8A-4147-A177-3AD203B41FA5}">
                      <a16:colId xmlns:a16="http://schemas.microsoft.com/office/drawing/2014/main" val="20000"/>
                    </a:ext>
                  </a:extLst>
                </a:gridCol>
                <a:gridCol w="3745450">
                  <a:extLst>
                    <a:ext uri="{9D8B030D-6E8A-4147-A177-3AD203B41FA5}">
                      <a16:colId xmlns:a16="http://schemas.microsoft.com/office/drawing/2014/main" val="20001"/>
                    </a:ext>
                  </a:extLst>
                </a:gridCol>
              </a:tblGrid>
              <a:tr h="447390">
                <a:tc>
                  <a:txBody>
                    <a:bodyPr/>
                    <a:lstStyle/>
                    <a:p>
                      <a:pPr marL="0" lvl="0" indent="0" algn="ctr">
                        <a:spcBef>
                          <a:spcPts val="0"/>
                        </a:spcBef>
                        <a:buNone/>
                      </a:pPr>
                      <a:r>
                        <a:rPr lang="ja-JP" altLang="en-US" sz="2000" b="1" dirty="0">
                          <a:solidFill>
                            <a:srgbClr val="02BDC7"/>
                          </a:solidFill>
                          <a:latin typeface="Lato Light"/>
                          <a:ea typeface="Lato Light"/>
                          <a:cs typeface="Lato Light"/>
                          <a:sym typeface="Lato Light"/>
                        </a:rPr>
                        <a:t>＃</a:t>
                      </a:r>
                      <a:endParaRPr sz="2000" b="1" dirty="0">
                        <a:solidFill>
                          <a:srgbClr val="02BDC7"/>
                        </a:solidFill>
                        <a:latin typeface="Lato Light"/>
                        <a:ea typeface="Lato Light"/>
                        <a:cs typeface="Lato Light"/>
                        <a:sym typeface="Lato Light"/>
                      </a:endParaRPr>
                    </a:p>
                  </a:txBody>
                  <a:tcPr marL="91425" marR="91425" marT="68575" marB="68575" anchor="ctr">
                    <a:lnL w="19050" cap="flat" cmpd="sng">
                      <a:solidFill>
                        <a:srgbClr val="DEE9F2"/>
                      </a:solidFill>
                      <a:prstDash val="solid"/>
                      <a:round/>
                      <a:headEnd type="none" w="med" len="med"/>
                      <a:tailEnd type="none" w="med" len="med"/>
                    </a:lnL>
                    <a:lnR w="19050" cap="flat" cmpd="sng">
                      <a:solidFill>
                        <a:srgbClr val="DEE9F2"/>
                      </a:solidFill>
                      <a:prstDash val="solid"/>
                      <a:round/>
                      <a:headEnd type="none" w="med" len="med"/>
                      <a:tailEnd type="none" w="med" len="med"/>
                    </a:lnR>
                    <a:lnT w="19050" cap="flat" cmpd="sng">
                      <a:solidFill>
                        <a:srgbClr val="DEE9F2"/>
                      </a:solidFill>
                      <a:prstDash val="solid"/>
                      <a:round/>
                      <a:headEnd type="none" w="med" len="med"/>
                      <a:tailEnd type="none" w="med" len="med"/>
                    </a:lnT>
                    <a:lnB w="19050" cap="flat" cmpd="sng">
                      <a:solidFill>
                        <a:srgbClr val="DEE9F2"/>
                      </a:solidFill>
                      <a:prstDash val="solid"/>
                      <a:round/>
                      <a:headEnd type="none" w="med" len="med"/>
                      <a:tailEnd type="none" w="med" len="med"/>
                    </a:lnB>
                    <a:solidFill>
                      <a:srgbClr val="FFFFFF"/>
                    </a:solidFill>
                  </a:tcPr>
                </a:tc>
                <a:tc>
                  <a:txBody>
                    <a:bodyPr/>
                    <a:lstStyle/>
                    <a:p>
                      <a:pPr marL="0" lvl="0" indent="0" algn="ctr">
                        <a:spcBef>
                          <a:spcPts val="0"/>
                        </a:spcBef>
                        <a:buNone/>
                      </a:pPr>
                      <a:r>
                        <a:rPr lang="ja-JP" altLang="en-US" sz="2000" b="1" dirty="0">
                          <a:solidFill>
                            <a:srgbClr val="FC4067"/>
                          </a:solidFill>
                          <a:latin typeface="Lato Light"/>
                          <a:ea typeface="Lato Light"/>
                          <a:cs typeface="Lato Light"/>
                          <a:sym typeface="Lato Light"/>
                        </a:rPr>
                        <a:t>備　考</a:t>
                      </a:r>
                      <a:endParaRPr lang="en" sz="2000" b="1" dirty="0">
                        <a:solidFill>
                          <a:srgbClr val="FC4067"/>
                        </a:solidFill>
                        <a:latin typeface="Lato Light"/>
                        <a:ea typeface="Lato Light"/>
                        <a:cs typeface="Lato Light"/>
                        <a:sym typeface="Lato Light"/>
                      </a:endParaRPr>
                    </a:p>
                  </a:txBody>
                  <a:tcPr marL="91425" marR="91425" marT="68575" marB="68575" anchor="ctr">
                    <a:lnL w="19050" cap="flat" cmpd="sng">
                      <a:solidFill>
                        <a:srgbClr val="DEE9F2"/>
                      </a:solidFill>
                      <a:prstDash val="solid"/>
                      <a:round/>
                      <a:headEnd type="none" w="med" len="med"/>
                      <a:tailEnd type="none" w="med" len="med"/>
                    </a:lnL>
                    <a:lnR w="19050" cap="flat" cmpd="sng">
                      <a:solidFill>
                        <a:srgbClr val="DEE9F2"/>
                      </a:solidFill>
                      <a:prstDash val="solid"/>
                      <a:round/>
                      <a:headEnd type="none" w="med" len="med"/>
                      <a:tailEnd type="none" w="med" len="med"/>
                    </a:lnR>
                    <a:lnT w="19050" cap="flat" cmpd="sng">
                      <a:solidFill>
                        <a:srgbClr val="DEE9F2"/>
                      </a:solidFill>
                      <a:prstDash val="solid"/>
                      <a:round/>
                      <a:headEnd type="none" w="med" len="med"/>
                      <a:tailEnd type="none" w="med" len="med"/>
                    </a:lnT>
                    <a:lnB w="19050" cap="flat" cmpd="sng">
                      <a:solidFill>
                        <a:srgbClr val="DEE9F2"/>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660721">
                <a:tc>
                  <a:txBody>
                    <a:bodyPr/>
                    <a:lstStyle/>
                    <a:p>
                      <a:pPr marL="0" lvl="0" indent="0" algn="l">
                        <a:spcBef>
                          <a:spcPts val="0"/>
                        </a:spcBef>
                        <a:buNone/>
                      </a:pPr>
                      <a:r>
                        <a:rPr lang="en-US" sz="1600" b="1" baseline="0" dirty="0">
                          <a:solidFill>
                            <a:srgbClr val="02BDC7"/>
                          </a:solidFill>
                          <a:latin typeface="Lato Light"/>
                          <a:ea typeface="Lato Light"/>
                          <a:cs typeface="Lato Light"/>
                          <a:sym typeface="Lato Light"/>
                        </a:rPr>
                        <a:t> </a:t>
                      </a:r>
                      <a:r>
                        <a:rPr lang="en-US" sz="1600" b="1" dirty="0">
                          <a:solidFill>
                            <a:srgbClr val="02BDC7"/>
                          </a:solidFill>
                          <a:latin typeface="Lato Light"/>
                          <a:ea typeface="Lato Light"/>
                          <a:cs typeface="Lato Light"/>
                          <a:sym typeface="Lato Light"/>
                        </a:rPr>
                        <a:t>1.</a:t>
                      </a:r>
                      <a:r>
                        <a:rPr lang="en-US" sz="1600" b="1" baseline="0" dirty="0">
                          <a:solidFill>
                            <a:srgbClr val="02BDC7"/>
                          </a:solidFill>
                          <a:latin typeface="Lato Light"/>
                          <a:ea typeface="Lato Light"/>
                          <a:cs typeface="Lato Light"/>
                          <a:sym typeface="Lato Light"/>
                        </a:rPr>
                        <a:t> </a:t>
                      </a:r>
                      <a:r>
                        <a:rPr lang="ja-JP" altLang="en-US" sz="1600" b="1" baseline="0" dirty="0">
                          <a:solidFill>
                            <a:srgbClr val="02BDC7"/>
                          </a:solidFill>
                          <a:latin typeface="Lato Light"/>
                          <a:ea typeface="Lato Light"/>
                          <a:cs typeface="Lato Light"/>
                          <a:sym typeface="Lato Light"/>
                        </a:rPr>
                        <a:t>お問合せ</a:t>
                      </a:r>
                      <a:endParaRPr lang="en" sz="1600" b="1" dirty="0">
                        <a:solidFill>
                          <a:srgbClr val="02BDC7"/>
                        </a:solidFill>
                        <a:latin typeface="Lato Light"/>
                        <a:ea typeface="Lato Light"/>
                        <a:cs typeface="Lato Light"/>
                        <a:sym typeface="Lato Light"/>
                      </a:endParaRPr>
                    </a:p>
                  </a:txBody>
                  <a:tcPr marL="91425" marR="91425" marT="68575" marB="68575" anchor="ctr">
                    <a:lnL w="19050" cap="flat" cmpd="sng">
                      <a:solidFill>
                        <a:srgbClr val="DEE9F2"/>
                      </a:solidFill>
                      <a:prstDash val="solid"/>
                      <a:round/>
                      <a:headEnd type="none" w="med" len="med"/>
                      <a:tailEnd type="none" w="med" len="med"/>
                    </a:lnL>
                    <a:lnR w="19050" cap="flat" cmpd="sng">
                      <a:solidFill>
                        <a:srgbClr val="DEE9F2"/>
                      </a:solidFill>
                      <a:prstDash val="solid"/>
                      <a:round/>
                      <a:headEnd type="none" w="med" len="med"/>
                      <a:tailEnd type="none" w="med" len="med"/>
                    </a:lnR>
                    <a:lnT w="19050" cap="flat" cmpd="sng">
                      <a:solidFill>
                        <a:srgbClr val="DEE9F2"/>
                      </a:solidFill>
                      <a:prstDash val="solid"/>
                      <a:round/>
                      <a:headEnd type="none" w="med" len="med"/>
                      <a:tailEnd type="none" w="med" len="med"/>
                    </a:lnT>
                    <a:lnB w="19050" cap="flat" cmpd="sng">
                      <a:solidFill>
                        <a:srgbClr val="DEE9F2"/>
                      </a:solidFill>
                      <a:prstDash val="solid"/>
                      <a:round/>
                      <a:headEnd type="none" w="med" len="med"/>
                      <a:tailEnd type="none" w="med" len="med"/>
                    </a:lnB>
                    <a:solidFill>
                      <a:srgbClr val="FFFFFF"/>
                    </a:solidFill>
                  </a:tcPr>
                </a:tc>
                <a:tc>
                  <a:txBody>
                    <a:bodyPr/>
                    <a:lstStyle/>
                    <a:p>
                      <a:pPr marL="0" lvl="0" indent="0" algn="l">
                        <a:spcBef>
                          <a:spcPts val="0"/>
                        </a:spcBef>
                        <a:buNone/>
                      </a:pPr>
                      <a:r>
                        <a:rPr lang="ja-JP" altLang="en-US" sz="1200" b="1" dirty="0">
                          <a:solidFill>
                            <a:srgbClr val="4A5C65"/>
                          </a:solidFill>
                          <a:latin typeface="Lato Light"/>
                          <a:ea typeface="Lato Light"/>
                          <a:cs typeface="Lato Light"/>
                          <a:sym typeface="Lato Light"/>
                        </a:rPr>
                        <a:t>まずはお電話などでご連絡ください。</a:t>
                      </a:r>
                      <a:endParaRPr lang="en-US" altLang="ja-JP" sz="1200" b="1" dirty="0">
                        <a:solidFill>
                          <a:srgbClr val="4A5C65"/>
                        </a:solidFill>
                        <a:latin typeface="Lato Light"/>
                        <a:ea typeface="Lato Light"/>
                        <a:cs typeface="Lato Light"/>
                        <a:sym typeface="Lato Light"/>
                      </a:endParaRPr>
                    </a:p>
                    <a:p>
                      <a:pPr marL="0" lvl="0" indent="0" algn="l">
                        <a:spcBef>
                          <a:spcPts val="0"/>
                        </a:spcBef>
                        <a:buNone/>
                      </a:pPr>
                      <a:r>
                        <a:rPr lang="en-US" altLang="ja-JP" sz="1200" b="1" dirty="0">
                          <a:solidFill>
                            <a:srgbClr val="4A5C65"/>
                          </a:solidFill>
                          <a:latin typeface="Lato Light"/>
                          <a:ea typeface="Lato Light"/>
                          <a:cs typeface="Lato Light"/>
                          <a:sym typeface="Lato Light"/>
                        </a:rPr>
                        <a:t>※</a:t>
                      </a:r>
                      <a:r>
                        <a:rPr lang="ja-JP" altLang="en-US" sz="1200" b="1" dirty="0">
                          <a:solidFill>
                            <a:srgbClr val="4A5C65"/>
                          </a:solidFill>
                          <a:latin typeface="Lato Light"/>
                          <a:ea typeface="Lato Light"/>
                          <a:cs typeface="Lato Light"/>
                          <a:sym typeface="Lato Light"/>
                        </a:rPr>
                        <a:t>担当ケアマネージャー様でも直接事業所でも</a:t>
                      </a:r>
                      <a:r>
                        <a:rPr lang="en-US" altLang="ja-JP" sz="1200" b="1" dirty="0">
                          <a:solidFill>
                            <a:srgbClr val="4A5C65"/>
                          </a:solidFill>
                          <a:latin typeface="Lato Light"/>
                          <a:ea typeface="Lato Light"/>
                          <a:cs typeface="Lato Light"/>
                          <a:sym typeface="Lato Light"/>
                        </a:rPr>
                        <a:t>OK</a:t>
                      </a:r>
                    </a:p>
                    <a:p>
                      <a:pPr marL="0" lvl="0" indent="0" algn="l">
                        <a:spcBef>
                          <a:spcPts val="0"/>
                        </a:spcBef>
                        <a:buNone/>
                      </a:pPr>
                      <a:r>
                        <a:rPr lang="ja-JP" altLang="en-US" sz="1200" b="1" dirty="0">
                          <a:solidFill>
                            <a:srgbClr val="4A5C65"/>
                          </a:solidFill>
                          <a:latin typeface="Lato Light"/>
                          <a:ea typeface="Lato Light"/>
                          <a:cs typeface="Lato Light"/>
                          <a:sym typeface="Lato Light"/>
                        </a:rPr>
                        <a:t>　お気軽にご相談ください。</a:t>
                      </a:r>
                      <a:endParaRPr lang="en-US" altLang="ja-JP" sz="1200" b="1" dirty="0">
                        <a:solidFill>
                          <a:srgbClr val="4A5C65"/>
                        </a:solidFill>
                        <a:latin typeface="Lato Light"/>
                        <a:ea typeface="Lato Light"/>
                        <a:cs typeface="Lato Light"/>
                        <a:sym typeface="Lato Light"/>
                      </a:endParaRPr>
                    </a:p>
                  </a:txBody>
                  <a:tcPr marL="91425" marR="91425" marT="68575" marB="68575" anchor="ctr">
                    <a:lnL w="19050" cap="flat" cmpd="sng">
                      <a:solidFill>
                        <a:srgbClr val="DEE9F2"/>
                      </a:solidFill>
                      <a:prstDash val="solid"/>
                      <a:round/>
                      <a:headEnd type="none" w="med" len="med"/>
                      <a:tailEnd type="none" w="med" len="med"/>
                    </a:lnL>
                    <a:lnR w="19050" cap="flat" cmpd="sng">
                      <a:solidFill>
                        <a:srgbClr val="DEE9F2"/>
                      </a:solidFill>
                      <a:prstDash val="solid"/>
                      <a:round/>
                      <a:headEnd type="none" w="med" len="med"/>
                      <a:tailEnd type="none" w="med" len="med"/>
                    </a:lnR>
                    <a:lnT w="19050" cap="flat" cmpd="sng">
                      <a:solidFill>
                        <a:srgbClr val="DEE9F2"/>
                      </a:solidFill>
                      <a:prstDash val="solid"/>
                      <a:round/>
                      <a:headEnd type="none" w="med" len="med"/>
                      <a:tailEnd type="none" w="med" len="med"/>
                    </a:lnT>
                    <a:lnB w="19050" cap="flat" cmpd="sng">
                      <a:solidFill>
                        <a:srgbClr val="DEE9F2"/>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660721">
                <a:tc>
                  <a:txBody>
                    <a:bodyPr/>
                    <a:lstStyle/>
                    <a:p>
                      <a:pPr marL="0" lvl="0" indent="0" algn="l">
                        <a:spcBef>
                          <a:spcPts val="0"/>
                        </a:spcBef>
                        <a:buNone/>
                      </a:pPr>
                      <a:r>
                        <a:rPr lang="en-US" sz="1600" b="1" dirty="0">
                          <a:solidFill>
                            <a:srgbClr val="02BDC7"/>
                          </a:solidFill>
                          <a:latin typeface="Lato Light"/>
                          <a:ea typeface="Lato Light"/>
                          <a:cs typeface="Lato Light"/>
                          <a:sym typeface="Lato Light"/>
                        </a:rPr>
                        <a:t> 2.</a:t>
                      </a:r>
                      <a:r>
                        <a:rPr lang="en-US" sz="1600" b="1" baseline="0" dirty="0">
                          <a:solidFill>
                            <a:srgbClr val="02BDC7"/>
                          </a:solidFill>
                          <a:latin typeface="Lato Light"/>
                          <a:ea typeface="Lato Light"/>
                          <a:cs typeface="Lato Light"/>
                          <a:sym typeface="Lato Light"/>
                        </a:rPr>
                        <a:t> </a:t>
                      </a:r>
                      <a:r>
                        <a:rPr lang="ja-JP" altLang="en-US" sz="1600" b="1" baseline="0" dirty="0">
                          <a:solidFill>
                            <a:srgbClr val="02BDC7"/>
                          </a:solidFill>
                          <a:latin typeface="Lato Light"/>
                          <a:ea typeface="Lato Light"/>
                          <a:cs typeface="Lato Light"/>
                          <a:sym typeface="Lato Light"/>
                        </a:rPr>
                        <a:t>見学・体験</a:t>
                      </a:r>
                      <a:endParaRPr lang="en" sz="1600" b="1" dirty="0">
                        <a:solidFill>
                          <a:srgbClr val="02BDC7"/>
                        </a:solidFill>
                        <a:latin typeface="Lato Light"/>
                        <a:ea typeface="Lato Light"/>
                        <a:cs typeface="Lato Light"/>
                        <a:sym typeface="Lato Light"/>
                      </a:endParaRPr>
                    </a:p>
                  </a:txBody>
                  <a:tcPr marL="91425" marR="91425" marT="68575" marB="68575" anchor="ctr">
                    <a:lnL w="19050" cap="flat" cmpd="sng">
                      <a:solidFill>
                        <a:srgbClr val="DEE9F2"/>
                      </a:solidFill>
                      <a:prstDash val="solid"/>
                      <a:round/>
                      <a:headEnd type="none" w="med" len="med"/>
                      <a:tailEnd type="none" w="med" len="med"/>
                    </a:lnL>
                    <a:lnR w="19050" cap="flat" cmpd="sng">
                      <a:solidFill>
                        <a:srgbClr val="DEE9F2"/>
                      </a:solidFill>
                      <a:prstDash val="solid"/>
                      <a:round/>
                      <a:headEnd type="none" w="med" len="med"/>
                      <a:tailEnd type="none" w="med" len="med"/>
                    </a:lnR>
                    <a:lnT w="19050" cap="flat" cmpd="sng">
                      <a:solidFill>
                        <a:srgbClr val="DEE9F2"/>
                      </a:solidFill>
                      <a:prstDash val="solid"/>
                      <a:round/>
                      <a:headEnd type="none" w="med" len="med"/>
                      <a:tailEnd type="none" w="med" len="med"/>
                    </a:lnT>
                    <a:lnB w="19050" cap="flat" cmpd="sng">
                      <a:solidFill>
                        <a:srgbClr val="DEE9F2"/>
                      </a:solidFill>
                      <a:prstDash val="solid"/>
                      <a:round/>
                      <a:headEnd type="none" w="med" len="med"/>
                      <a:tailEnd type="none" w="med" len="med"/>
                    </a:lnB>
                    <a:solidFill>
                      <a:srgbClr val="FFFFFF"/>
                    </a:solidFill>
                  </a:tcPr>
                </a:tc>
                <a:tc>
                  <a:txBody>
                    <a:bodyPr/>
                    <a:lstStyle/>
                    <a:p>
                      <a:pPr marL="0" lvl="0" indent="0" algn="l">
                        <a:spcBef>
                          <a:spcPts val="0"/>
                        </a:spcBef>
                        <a:buNone/>
                      </a:pPr>
                      <a:r>
                        <a:rPr lang="ja-JP" altLang="en-US" sz="1200" b="1" dirty="0">
                          <a:solidFill>
                            <a:srgbClr val="4A5C65"/>
                          </a:solidFill>
                          <a:latin typeface="Lato Light"/>
                          <a:ea typeface="Lato Light"/>
                          <a:cs typeface="Lato Light"/>
                          <a:sym typeface="Lato Light"/>
                        </a:rPr>
                        <a:t>ご見学はいつでも</a:t>
                      </a:r>
                      <a:r>
                        <a:rPr lang="en-US" altLang="ja-JP" sz="1200" b="1" dirty="0">
                          <a:solidFill>
                            <a:srgbClr val="4A5C65"/>
                          </a:solidFill>
                          <a:latin typeface="Lato Light"/>
                          <a:ea typeface="Lato Light"/>
                          <a:cs typeface="Lato Light"/>
                          <a:sym typeface="Lato Light"/>
                        </a:rPr>
                        <a:t>OK</a:t>
                      </a:r>
                    </a:p>
                    <a:p>
                      <a:pPr marL="0" lvl="0" indent="0" algn="l">
                        <a:spcBef>
                          <a:spcPts val="0"/>
                        </a:spcBef>
                        <a:buNone/>
                      </a:pPr>
                      <a:r>
                        <a:rPr lang="ja-JP" altLang="en-US" sz="1200" b="1" dirty="0">
                          <a:solidFill>
                            <a:srgbClr val="4A5C65"/>
                          </a:solidFill>
                          <a:latin typeface="Lato Light"/>
                          <a:ea typeface="Lato Light"/>
                          <a:cs typeface="Lato Light"/>
                          <a:sym typeface="Lato Light"/>
                        </a:rPr>
                        <a:t>体験利用は１日できます　</a:t>
                      </a:r>
                      <a:r>
                        <a:rPr lang="en-US" altLang="ja-JP" sz="1200" b="1" dirty="0">
                          <a:solidFill>
                            <a:srgbClr val="4A5C65"/>
                          </a:solidFill>
                          <a:latin typeface="Lato Light"/>
                          <a:ea typeface="Lato Light"/>
                          <a:cs typeface="Lato Light"/>
                          <a:sym typeface="Lato Light"/>
                        </a:rPr>
                        <a:t>※</a:t>
                      </a:r>
                      <a:r>
                        <a:rPr lang="ja-JP" altLang="en-US" sz="1200" b="1" dirty="0">
                          <a:solidFill>
                            <a:srgbClr val="4A5C65"/>
                          </a:solidFill>
                          <a:latin typeface="Lato Light"/>
                          <a:ea typeface="Lato Light"/>
                          <a:cs typeface="Lato Light"/>
                          <a:sym typeface="Lato Light"/>
                        </a:rPr>
                        <a:t>食費込みで</a:t>
                      </a:r>
                      <a:r>
                        <a:rPr lang="en-US" altLang="ja-JP" sz="1200" b="1" dirty="0">
                          <a:solidFill>
                            <a:srgbClr val="4A5C65"/>
                          </a:solidFill>
                          <a:latin typeface="Lato Light"/>
                          <a:ea typeface="Lato Light"/>
                          <a:cs typeface="Lato Light"/>
                          <a:sym typeface="Lato Light"/>
                        </a:rPr>
                        <a:t>1,000</a:t>
                      </a:r>
                      <a:r>
                        <a:rPr lang="ja-JP" altLang="en-US" sz="1200" b="1" dirty="0">
                          <a:solidFill>
                            <a:srgbClr val="4A5C65"/>
                          </a:solidFill>
                          <a:latin typeface="Lato Light"/>
                          <a:ea typeface="Lato Light"/>
                          <a:cs typeface="Lato Light"/>
                          <a:sym typeface="Lato Light"/>
                        </a:rPr>
                        <a:t>円</a:t>
                      </a:r>
                      <a:r>
                        <a:rPr lang="en-US" altLang="ja-JP" sz="1200" b="1" dirty="0">
                          <a:solidFill>
                            <a:srgbClr val="4A5C65"/>
                          </a:solidFill>
                          <a:latin typeface="Lato Light"/>
                          <a:ea typeface="Lato Light"/>
                          <a:cs typeface="Lato Light"/>
                          <a:sym typeface="Lato Light"/>
                        </a:rPr>
                        <a:t>/</a:t>
                      </a:r>
                      <a:r>
                        <a:rPr lang="ja-JP" altLang="en-US" sz="1200" b="1" dirty="0">
                          <a:solidFill>
                            <a:srgbClr val="4A5C65"/>
                          </a:solidFill>
                          <a:latin typeface="Lato Light"/>
                          <a:ea typeface="Lato Light"/>
                          <a:cs typeface="Lato Light"/>
                          <a:sym typeface="Lato Light"/>
                        </a:rPr>
                        <a:t>日</a:t>
                      </a:r>
                      <a:endParaRPr lang="en-US" altLang="ja-JP" sz="1200" b="1" dirty="0">
                        <a:solidFill>
                          <a:srgbClr val="4A5C65"/>
                        </a:solidFill>
                        <a:latin typeface="Lato Light"/>
                        <a:ea typeface="Lato Light"/>
                        <a:cs typeface="Lato Light"/>
                        <a:sym typeface="Lato Light"/>
                      </a:endParaRPr>
                    </a:p>
                    <a:p>
                      <a:pPr marL="0" lvl="0" indent="0" algn="l">
                        <a:spcBef>
                          <a:spcPts val="0"/>
                        </a:spcBef>
                        <a:buNone/>
                      </a:pPr>
                      <a:r>
                        <a:rPr lang="ja-JP" altLang="en-US" sz="1200" b="1" dirty="0">
                          <a:solidFill>
                            <a:srgbClr val="4A5C65"/>
                          </a:solidFill>
                          <a:latin typeface="Lato Light"/>
                          <a:ea typeface="Lato Light"/>
                          <a:cs typeface="Lato Light"/>
                          <a:sym typeface="Lato Light"/>
                        </a:rPr>
                        <a:t>短時間の体験利用も</a:t>
                      </a:r>
                      <a:r>
                        <a:rPr lang="en-US" altLang="ja-JP" sz="1200" b="1" dirty="0">
                          <a:solidFill>
                            <a:srgbClr val="4A5C65"/>
                          </a:solidFill>
                          <a:latin typeface="Lato Light"/>
                          <a:ea typeface="Lato Light"/>
                          <a:cs typeface="Lato Light"/>
                          <a:sym typeface="Lato Light"/>
                        </a:rPr>
                        <a:t>OK</a:t>
                      </a:r>
                      <a:endParaRPr lang="en" sz="1200" b="1" dirty="0">
                        <a:solidFill>
                          <a:srgbClr val="4A5C65"/>
                        </a:solidFill>
                        <a:latin typeface="Lato Light"/>
                        <a:ea typeface="Lato Light"/>
                        <a:cs typeface="Lato Light"/>
                        <a:sym typeface="Lato Light"/>
                      </a:endParaRPr>
                    </a:p>
                  </a:txBody>
                  <a:tcPr marL="91425" marR="91425" marT="68575" marB="68575" anchor="ctr">
                    <a:lnL w="19050" cap="flat" cmpd="sng">
                      <a:solidFill>
                        <a:srgbClr val="DEE9F2"/>
                      </a:solidFill>
                      <a:prstDash val="solid"/>
                      <a:round/>
                      <a:headEnd type="none" w="med" len="med"/>
                      <a:tailEnd type="none" w="med" len="med"/>
                    </a:lnL>
                    <a:lnR w="19050" cap="flat" cmpd="sng">
                      <a:solidFill>
                        <a:srgbClr val="DEE9F2"/>
                      </a:solidFill>
                      <a:prstDash val="solid"/>
                      <a:round/>
                      <a:headEnd type="none" w="med" len="med"/>
                      <a:tailEnd type="none" w="med" len="med"/>
                    </a:lnR>
                    <a:lnT w="19050" cap="flat" cmpd="sng">
                      <a:solidFill>
                        <a:srgbClr val="DEE9F2"/>
                      </a:solidFill>
                      <a:prstDash val="solid"/>
                      <a:round/>
                      <a:headEnd type="none" w="med" len="med"/>
                      <a:tailEnd type="none" w="med" len="med"/>
                    </a:lnT>
                    <a:lnB w="19050" cap="flat" cmpd="sng">
                      <a:solidFill>
                        <a:srgbClr val="DEE9F2"/>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660721">
                <a:tc>
                  <a:txBody>
                    <a:bodyPr/>
                    <a:lstStyle/>
                    <a:p>
                      <a:pPr marL="0" lvl="0" indent="0" algn="l" rtl="0">
                        <a:spcBef>
                          <a:spcPts val="0"/>
                        </a:spcBef>
                        <a:buNone/>
                      </a:pPr>
                      <a:r>
                        <a:rPr lang="en-US" sz="1600" b="1" dirty="0">
                          <a:solidFill>
                            <a:srgbClr val="02BDC7"/>
                          </a:solidFill>
                          <a:latin typeface="Lato Light"/>
                          <a:ea typeface="Lato Light"/>
                          <a:cs typeface="Lato Light"/>
                          <a:sym typeface="Lato Light"/>
                        </a:rPr>
                        <a:t> 3. </a:t>
                      </a:r>
                      <a:r>
                        <a:rPr lang="ja-JP" altLang="en-US" sz="1600" b="1" dirty="0">
                          <a:solidFill>
                            <a:srgbClr val="02BDC7"/>
                          </a:solidFill>
                          <a:latin typeface="Lato Light"/>
                          <a:ea typeface="Lato Light"/>
                          <a:cs typeface="Lato Light"/>
                          <a:sym typeface="Lato Light"/>
                        </a:rPr>
                        <a:t>ご契約</a:t>
                      </a:r>
                      <a:endParaRPr lang="en" sz="1600" b="1" dirty="0">
                        <a:solidFill>
                          <a:srgbClr val="02BDC7"/>
                        </a:solidFill>
                        <a:latin typeface="Lato Light"/>
                        <a:ea typeface="Lato Light"/>
                        <a:cs typeface="Lato Light"/>
                        <a:sym typeface="Lato Light"/>
                      </a:endParaRPr>
                    </a:p>
                  </a:txBody>
                  <a:tcPr marL="91425" marR="91425" marT="68575" marB="68575" anchor="ctr">
                    <a:lnL w="19050" cap="flat" cmpd="sng">
                      <a:solidFill>
                        <a:srgbClr val="DEE9F2"/>
                      </a:solidFill>
                      <a:prstDash val="solid"/>
                      <a:round/>
                      <a:headEnd type="none" w="med" len="med"/>
                      <a:tailEnd type="none" w="med" len="med"/>
                    </a:lnL>
                    <a:lnR w="19050" cap="flat" cmpd="sng">
                      <a:solidFill>
                        <a:srgbClr val="DEE9F2"/>
                      </a:solidFill>
                      <a:prstDash val="solid"/>
                      <a:round/>
                      <a:headEnd type="none" w="med" len="med"/>
                      <a:tailEnd type="none" w="med" len="med"/>
                    </a:lnR>
                    <a:lnT w="19050" cap="flat" cmpd="sng">
                      <a:solidFill>
                        <a:srgbClr val="DEE9F2"/>
                      </a:solidFill>
                      <a:prstDash val="solid"/>
                      <a:round/>
                      <a:headEnd type="none" w="med" len="med"/>
                      <a:tailEnd type="none" w="med" len="med"/>
                    </a:lnT>
                    <a:lnB w="19050" cap="flat" cmpd="sng" algn="ctr">
                      <a:solidFill>
                        <a:srgbClr val="DEE9F2"/>
                      </a:solidFill>
                      <a:prstDash val="solid"/>
                      <a:round/>
                      <a:headEnd type="none" w="med" len="med"/>
                      <a:tailEnd type="none" w="med" len="med"/>
                    </a:lnB>
                    <a:solidFill>
                      <a:srgbClr val="FFFFFF"/>
                    </a:solidFill>
                  </a:tcPr>
                </a:tc>
                <a:tc>
                  <a:txBody>
                    <a:bodyPr/>
                    <a:lstStyle/>
                    <a:p>
                      <a:pPr marL="0" lvl="0" indent="0" algn="l" rtl="0">
                        <a:spcBef>
                          <a:spcPts val="0"/>
                        </a:spcBef>
                        <a:buNone/>
                      </a:pPr>
                      <a:r>
                        <a:rPr lang="ja-JP" altLang="en-US" sz="1200" b="1" dirty="0">
                          <a:solidFill>
                            <a:srgbClr val="4A5C65"/>
                          </a:solidFill>
                          <a:latin typeface="Lato Light"/>
                          <a:ea typeface="Lato Light"/>
                          <a:cs typeface="Lato Light"/>
                          <a:sym typeface="Lato Light"/>
                        </a:rPr>
                        <a:t>詳しいご利用内容の説明を行い、同意頂きましたら、契約を締結させて頂きます。</a:t>
                      </a:r>
                      <a:endParaRPr lang="en" sz="1200" b="1" dirty="0">
                        <a:solidFill>
                          <a:srgbClr val="4A5C65"/>
                        </a:solidFill>
                        <a:latin typeface="Lato Light"/>
                        <a:ea typeface="Lato Light"/>
                        <a:cs typeface="Lato Light"/>
                        <a:sym typeface="Lato Light"/>
                      </a:endParaRPr>
                    </a:p>
                  </a:txBody>
                  <a:tcPr marL="91425" marR="91425" marT="68575" marB="68575" anchor="ctr">
                    <a:lnL w="19050" cap="flat" cmpd="sng">
                      <a:solidFill>
                        <a:srgbClr val="DEE9F2"/>
                      </a:solidFill>
                      <a:prstDash val="solid"/>
                      <a:round/>
                      <a:headEnd type="none" w="med" len="med"/>
                      <a:tailEnd type="none" w="med" len="med"/>
                    </a:lnL>
                    <a:lnR w="19050" cap="flat" cmpd="sng">
                      <a:solidFill>
                        <a:srgbClr val="DEE9F2"/>
                      </a:solidFill>
                      <a:prstDash val="solid"/>
                      <a:round/>
                      <a:headEnd type="none" w="med" len="med"/>
                      <a:tailEnd type="none" w="med" len="med"/>
                    </a:lnR>
                    <a:lnT w="19050" cap="flat" cmpd="sng">
                      <a:solidFill>
                        <a:srgbClr val="DEE9F2"/>
                      </a:solidFill>
                      <a:prstDash val="solid"/>
                      <a:round/>
                      <a:headEnd type="none" w="med" len="med"/>
                      <a:tailEnd type="none" w="med" len="med"/>
                    </a:lnT>
                    <a:lnB w="19050" cap="flat" cmpd="sng" algn="ctr">
                      <a:solidFill>
                        <a:srgbClr val="DEE9F2"/>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660721">
                <a:tc>
                  <a:txBody>
                    <a:bodyPr/>
                    <a:lstStyle/>
                    <a:p>
                      <a:pPr marL="0" lvl="0" indent="0" algn="l" rtl="0">
                        <a:spcBef>
                          <a:spcPts val="0"/>
                        </a:spcBef>
                        <a:buNone/>
                      </a:pPr>
                      <a:r>
                        <a:rPr lang="en-US" sz="1600" b="1" dirty="0">
                          <a:solidFill>
                            <a:srgbClr val="02BDC7"/>
                          </a:solidFill>
                          <a:latin typeface="Lato Light"/>
                          <a:ea typeface="Lato Light"/>
                          <a:cs typeface="Lato Light"/>
                          <a:sym typeface="Lato Light"/>
                        </a:rPr>
                        <a:t> 4.</a:t>
                      </a:r>
                      <a:r>
                        <a:rPr lang="en-US" sz="1600" b="1" baseline="0" dirty="0">
                          <a:solidFill>
                            <a:srgbClr val="02BDC7"/>
                          </a:solidFill>
                          <a:latin typeface="Lato Light"/>
                          <a:ea typeface="Lato Light"/>
                          <a:cs typeface="Lato Light"/>
                          <a:sym typeface="Lato Light"/>
                        </a:rPr>
                        <a:t> </a:t>
                      </a:r>
                      <a:r>
                        <a:rPr lang="ja-JP" altLang="en-US" sz="1600" b="1" baseline="0" dirty="0">
                          <a:solidFill>
                            <a:srgbClr val="02BDC7"/>
                          </a:solidFill>
                          <a:latin typeface="Lato Light"/>
                          <a:ea typeface="Lato Light"/>
                          <a:cs typeface="Lato Light"/>
                          <a:sym typeface="Lato Light"/>
                        </a:rPr>
                        <a:t>ご利用開始</a:t>
                      </a:r>
                      <a:endParaRPr lang="en" sz="1600" b="1" dirty="0">
                        <a:solidFill>
                          <a:srgbClr val="02BDC7"/>
                        </a:solidFill>
                        <a:latin typeface="Lato Light"/>
                        <a:ea typeface="Lato Light"/>
                        <a:cs typeface="Lato Light"/>
                        <a:sym typeface="Lato Light"/>
                      </a:endParaRPr>
                    </a:p>
                  </a:txBody>
                  <a:tcPr marL="91425" marR="91425" marT="68575" marB="68575" anchor="ctr">
                    <a:lnL w="19050" cap="flat" cmpd="sng">
                      <a:solidFill>
                        <a:srgbClr val="DEE9F2"/>
                      </a:solidFill>
                      <a:prstDash val="solid"/>
                      <a:round/>
                      <a:headEnd type="none" w="med" len="med"/>
                      <a:tailEnd type="none" w="med" len="med"/>
                    </a:lnL>
                    <a:lnR w="19050" cap="flat" cmpd="sng" algn="ctr">
                      <a:solidFill>
                        <a:srgbClr val="DEE9F2"/>
                      </a:solidFill>
                      <a:prstDash val="solid"/>
                      <a:round/>
                      <a:headEnd type="none" w="med" len="med"/>
                      <a:tailEnd type="none" w="med" len="med"/>
                    </a:lnR>
                    <a:lnT w="19050" cap="flat" cmpd="sng">
                      <a:solidFill>
                        <a:srgbClr val="DEE9F2"/>
                      </a:solidFill>
                      <a:prstDash val="solid"/>
                      <a:round/>
                      <a:headEnd type="none" w="med" len="med"/>
                      <a:tailEnd type="none" w="med" len="med"/>
                    </a:lnT>
                    <a:lnB w="19050" cap="flat" cmpd="sng" algn="ctr">
                      <a:solidFill>
                        <a:srgbClr val="DEE9F2"/>
                      </a:solidFill>
                      <a:prstDash val="solid"/>
                      <a:round/>
                      <a:headEnd type="none" w="med" len="med"/>
                      <a:tailEnd type="none" w="med" len="med"/>
                    </a:lnB>
                    <a:solidFill>
                      <a:srgbClr val="FFFFFF"/>
                    </a:solidFill>
                  </a:tcPr>
                </a:tc>
                <a:tc>
                  <a:txBody>
                    <a:bodyPr/>
                    <a:lstStyle/>
                    <a:p>
                      <a:pPr marL="0" lvl="0" indent="0" algn="l" rtl="0">
                        <a:spcBef>
                          <a:spcPts val="0"/>
                        </a:spcBef>
                        <a:buNone/>
                      </a:pPr>
                      <a:r>
                        <a:rPr lang="ja-JP" altLang="en-US" sz="1200" b="1" dirty="0">
                          <a:solidFill>
                            <a:srgbClr val="4A5C65"/>
                          </a:solidFill>
                          <a:latin typeface="Lato Light"/>
                          <a:ea typeface="Lato Light"/>
                          <a:cs typeface="Lato Light"/>
                          <a:sym typeface="Lato Light"/>
                        </a:rPr>
                        <a:t>ご契約まで終了しましたら、いよいよご利用開始です。お仲間やスタッフと有意義なお時間をお過ごしくださませ。</a:t>
                      </a:r>
                      <a:endParaRPr lang="en" sz="1200" b="1" dirty="0">
                        <a:solidFill>
                          <a:srgbClr val="4A5C65"/>
                        </a:solidFill>
                        <a:latin typeface="Lato Light"/>
                        <a:ea typeface="Lato Light"/>
                        <a:cs typeface="Lato Light"/>
                        <a:sym typeface="Lato Light"/>
                      </a:endParaRPr>
                    </a:p>
                  </a:txBody>
                  <a:tcPr marL="91425" marR="91425" marT="68575" marB="68575" anchor="ctr">
                    <a:lnL w="19050" cap="flat" cmpd="sng" algn="ctr">
                      <a:solidFill>
                        <a:srgbClr val="DEE9F2"/>
                      </a:solidFill>
                      <a:prstDash val="solid"/>
                      <a:round/>
                      <a:headEnd type="none" w="med" len="med"/>
                      <a:tailEnd type="none" w="med" len="med"/>
                    </a:lnL>
                    <a:lnR w="19050" cap="flat" cmpd="sng">
                      <a:solidFill>
                        <a:srgbClr val="DEE9F2"/>
                      </a:solidFill>
                      <a:prstDash val="solid"/>
                      <a:round/>
                      <a:headEnd type="none" w="med" len="med"/>
                      <a:tailEnd type="none" w="med" len="med"/>
                    </a:lnR>
                    <a:lnT w="19050" cap="flat" cmpd="sng">
                      <a:solidFill>
                        <a:srgbClr val="DEE9F2"/>
                      </a:solidFill>
                      <a:prstDash val="solid"/>
                      <a:round/>
                      <a:headEnd type="none" w="med" len="med"/>
                      <a:tailEnd type="none" w="med" len="med"/>
                    </a:lnT>
                    <a:lnB w="19050" cap="flat" cmpd="sng" algn="ctr">
                      <a:solidFill>
                        <a:srgbClr val="DEE9F2"/>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Shape 411"/>
          <p:cNvSpPr txBox="1">
            <a:spLocks noGrp="1"/>
          </p:cNvSpPr>
          <p:nvPr>
            <p:ph type="ctrTitle"/>
          </p:nvPr>
        </p:nvSpPr>
        <p:spPr>
          <a:xfrm>
            <a:off x="2886100" y="1888150"/>
            <a:ext cx="3371700" cy="1159800"/>
          </a:xfrm>
          <a:prstGeom prst="rect">
            <a:avLst/>
          </a:prstGeom>
        </p:spPr>
        <p:txBody>
          <a:bodyPr wrap="square" lIns="91425" tIns="91425" rIns="91425" bIns="91425" anchor="b" anchorCtr="0">
            <a:noAutofit/>
          </a:bodyPr>
          <a:lstStyle/>
          <a:p>
            <a:pPr marL="0" lvl="0" indent="0" rtl="0">
              <a:spcBef>
                <a:spcPts val="0"/>
              </a:spcBef>
              <a:buNone/>
            </a:pPr>
            <a:r>
              <a:rPr lang="en-US" b="1" dirty="0">
                <a:solidFill>
                  <a:srgbClr val="4A5C65"/>
                </a:solidFill>
              </a:rPr>
              <a:t>3</a:t>
            </a:r>
            <a:r>
              <a:rPr lang="en" b="1" dirty="0">
                <a:solidFill>
                  <a:srgbClr val="4A5C65"/>
                </a:solidFill>
              </a:rPr>
              <a:t>.</a:t>
            </a:r>
            <a:r>
              <a:rPr lang="ja-JP" altLang="en-US" b="1" dirty="0"/>
              <a:t>一日の流れ</a:t>
            </a:r>
            <a:endParaRPr lang="en" b="1" dirty="0"/>
          </a:p>
        </p:txBody>
      </p:sp>
      <p:sp>
        <p:nvSpPr>
          <p:cNvPr id="412" name="Shape 412"/>
          <p:cNvSpPr txBox="1">
            <a:spLocks noGrp="1"/>
          </p:cNvSpPr>
          <p:nvPr>
            <p:ph type="subTitle" idx="1"/>
          </p:nvPr>
        </p:nvSpPr>
        <p:spPr>
          <a:xfrm>
            <a:off x="2886100" y="2916252"/>
            <a:ext cx="3371700" cy="784800"/>
          </a:xfrm>
          <a:prstGeom prst="rect">
            <a:avLst/>
          </a:prstGeom>
        </p:spPr>
        <p:txBody>
          <a:bodyPr wrap="square" lIns="91425" tIns="91425" rIns="91425" bIns="91425" anchor="t" anchorCtr="0">
            <a:noAutofit/>
          </a:bodyPr>
          <a:lstStyle/>
          <a:p>
            <a:pPr lvl="0"/>
            <a:r>
              <a:rPr lang="en-US" b="1" dirty="0"/>
              <a:t>Time schedule of </a:t>
            </a:r>
            <a:r>
              <a:rPr lang="en-US" altLang="ja-JP" b="1" dirty="0"/>
              <a:t>day-service</a:t>
            </a:r>
            <a:endParaRPr lang="en" altLang="ja-JP" b="1" dirty="0"/>
          </a:p>
        </p:txBody>
      </p:sp>
    </p:spTree>
    <p:extLst>
      <p:ext uri="{BB962C8B-B14F-4D97-AF65-F5344CB8AC3E}">
        <p14:creationId xmlns:p14="http://schemas.microsoft.com/office/powerpoint/2010/main" val="1376441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Shape 394"/>
          <p:cNvSpPr txBox="1">
            <a:spLocks noGrp="1"/>
          </p:cNvSpPr>
          <p:nvPr>
            <p:ph type="title"/>
          </p:nvPr>
        </p:nvSpPr>
        <p:spPr>
          <a:xfrm>
            <a:off x="144074" y="559475"/>
            <a:ext cx="2331997" cy="2630400"/>
          </a:xfrm>
          <a:prstGeom prst="rect">
            <a:avLst/>
          </a:prstGeom>
        </p:spPr>
        <p:txBody>
          <a:bodyPr wrap="square" lIns="91425" tIns="91425" rIns="91425" bIns="91425" anchor="ctr" anchorCtr="0">
            <a:noAutofit/>
          </a:bodyPr>
          <a:lstStyle/>
          <a:p>
            <a:r>
              <a:rPr lang="en-US" altLang="ja-JP" sz="2800" b="1" dirty="0">
                <a:solidFill>
                  <a:schemeClr val="bg1"/>
                </a:solidFill>
              </a:rPr>
              <a:t>3</a:t>
            </a:r>
            <a:r>
              <a:rPr lang="en" altLang="ja-JP" sz="2800" b="1" dirty="0">
                <a:solidFill>
                  <a:schemeClr val="bg1"/>
                </a:solidFill>
              </a:rPr>
              <a:t>.</a:t>
            </a:r>
            <a:r>
              <a:rPr lang="ja-JP" altLang="en-US" sz="2800" b="1" dirty="0"/>
              <a:t>一日の流れ</a:t>
            </a:r>
            <a:endParaRPr lang="en" sz="2400" b="1" dirty="0"/>
          </a:p>
        </p:txBody>
      </p:sp>
      <p:sp>
        <p:nvSpPr>
          <p:cNvPr id="398" name="Shape 398"/>
          <p:cNvSpPr txBox="1">
            <a:spLocks noGrp="1"/>
          </p:cNvSpPr>
          <p:nvPr>
            <p:ph type="sldNum" idx="12"/>
          </p:nvPr>
        </p:nvSpPr>
        <p:spPr>
          <a:xfrm>
            <a:off x="7695344" y="418063"/>
            <a:ext cx="1032983" cy="393600"/>
          </a:xfrm>
          <a:prstGeom prst="rect">
            <a:avLst/>
          </a:prstGeom>
        </p:spPr>
        <p:txBody>
          <a:bodyPr wrap="square" lIns="91425" tIns="91425" rIns="91425" bIns="91425" anchor="ctr" anchorCtr="0">
            <a:noAutofit/>
          </a:bodyPr>
          <a:lstStyle/>
          <a:p>
            <a:pPr marL="0" lvl="0" indent="0" algn="r">
              <a:spcBef>
                <a:spcPts val="0"/>
              </a:spcBef>
              <a:buNone/>
            </a:pPr>
            <a:fld id="{00000000-1234-1234-1234-123412341234}" type="slidenum">
              <a:rPr lang="en"/>
              <a:pPr marL="0" lvl="0" indent="0" algn="r">
                <a:spcBef>
                  <a:spcPts val="0"/>
                </a:spcBef>
                <a:buNone/>
              </a:pPr>
              <a:t>18</a:t>
            </a:fld>
            <a:endParaRPr lang="en" dirty="0"/>
          </a:p>
        </p:txBody>
      </p:sp>
      <p:graphicFrame>
        <p:nvGraphicFramePr>
          <p:cNvPr id="20" name="Shape 491"/>
          <p:cNvGraphicFramePr/>
          <p:nvPr>
            <p:extLst>
              <p:ext uri="{D42A27DB-BD31-4B8C-83A1-F6EECF244321}">
                <p14:modId xmlns:p14="http://schemas.microsoft.com/office/powerpoint/2010/main" val="1420626460"/>
              </p:ext>
            </p:extLst>
          </p:nvPr>
        </p:nvGraphicFramePr>
        <p:xfrm>
          <a:off x="2907587" y="448885"/>
          <a:ext cx="4911047" cy="4166628"/>
        </p:xfrm>
        <a:graphic>
          <a:graphicData uri="http://schemas.openxmlformats.org/drawingml/2006/table">
            <a:tbl>
              <a:tblPr>
                <a:noFill/>
                <a:tableStyleId>{555B8F1C-788F-4E7D-B33D-C8B71B35F883}</a:tableStyleId>
              </a:tblPr>
              <a:tblGrid>
                <a:gridCol w="1454821">
                  <a:extLst>
                    <a:ext uri="{9D8B030D-6E8A-4147-A177-3AD203B41FA5}">
                      <a16:colId xmlns:a16="http://schemas.microsoft.com/office/drawing/2014/main" val="20000"/>
                    </a:ext>
                  </a:extLst>
                </a:gridCol>
                <a:gridCol w="3456226">
                  <a:extLst>
                    <a:ext uri="{9D8B030D-6E8A-4147-A177-3AD203B41FA5}">
                      <a16:colId xmlns:a16="http://schemas.microsoft.com/office/drawing/2014/main" val="20001"/>
                    </a:ext>
                  </a:extLst>
                </a:gridCol>
              </a:tblGrid>
              <a:tr h="328934">
                <a:tc>
                  <a:txBody>
                    <a:bodyPr/>
                    <a:lstStyle/>
                    <a:p>
                      <a:pPr marL="0" lvl="0" indent="0" algn="ctr">
                        <a:spcBef>
                          <a:spcPts val="0"/>
                        </a:spcBef>
                        <a:buNone/>
                      </a:pPr>
                      <a:r>
                        <a:rPr lang="ja-JP" altLang="en-US" sz="2000" b="1" dirty="0">
                          <a:solidFill>
                            <a:srgbClr val="02BDC7"/>
                          </a:solidFill>
                          <a:latin typeface="Lato Light"/>
                          <a:ea typeface="Lato Light"/>
                          <a:cs typeface="Lato Light"/>
                          <a:sym typeface="Lato Light"/>
                        </a:rPr>
                        <a:t>時　間</a:t>
                      </a:r>
                      <a:endParaRPr sz="2000" b="1" dirty="0">
                        <a:solidFill>
                          <a:srgbClr val="02BDC7"/>
                        </a:solidFill>
                        <a:latin typeface="Lato Light"/>
                        <a:ea typeface="Lato Light"/>
                        <a:cs typeface="Lato Light"/>
                        <a:sym typeface="Lato Light"/>
                      </a:endParaRPr>
                    </a:p>
                  </a:txBody>
                  <a:tcPr marL="91425" marR="91425" marT="68575" marB="68575" anchor="ctr">
                    <a:lnL w="19050" cap="flat" cmpd="sng">
                      <a:solidFill>
                        <a:srgbClr val="DEE9F2"/>
                      </a:solidFill>
                      <a:prstDash val="solid"/>
                      <a:round/>
                      <a:headEnd type="none" w="med" len="med"/>
                      <a:tailEnd type="none" w="med" len="med"/>
                    </a:lnL>
                    <a:lnR w="19050" cap="flat" cmpd="sng">
                      <a:solidFill>
                        <a:srgbClr val="DEE9F2"/>
                      </a:solidFill>
                      <a:prstDash val="solid"/>
                      <a:round/>
                      <a:headEnd type="none" w="med" len="med"/>
                      <a:tailEnd type="none" w="med" len="med"/>
                    </a:lnR>
                    <a:lnT w="19050" cap="flat" cmpd="sng">
                      <a:solidFill>
                        <a:srgbClr val="DEE9F2"/>
                      </a:solidFill>
                      <a:prstDash val="solid"/>
                      <a:round/>
                      <a:headEnd type="none" w="med" len="med"/>
                      <a:tailEnd type="none" w="med" len="med"/>
                    </a:lnT>
                    <a:lnB w="19050" cap="flat" cmpd="sng">
                      <a:solidFill>
                        <a:srgbClr val="DEE9F2"/>
                      </a:solidFill>
                      <a:prstDash val="solid"/>
                      <a:round/>
                      <a:headEnd type="none" w="med" len="med"/>
                      <a:tailEnd type="none" w="med" len="med"/>
                    </a:lnB>
                    <a:solidFill>
                      <a:srgbClr val="FFFFFF"/>
                    </a:solidFill>
                  </a:tcPr>
                </a:tc>
                <a:tc>
                  <a:txBody>
                    <a:bodyPr/>
                    <a:lstStyle/>
                    <a:p>
                      <a:pPr marL="0" lvl="0" indent="0" algn="ctr">
                        <a:spcBef>
                          <a:spcPts val="0"/>
                        </a:spcBef>
                        <a:buNone/>
                      </a:pPr>
                      <a:r>
                        <a:rPr lang="ja-JP" altLang="en-US" sz="2000" b="1" dirty="0">
                          <a:solidFill>
                            <a:srgbClr val="FC4067"/>
                          </a:solidFill>
                          <a:latin typeface="Lato Light"/>
                          <a:ea typeface="Lato Light"/>
                          <a:cs typeface="Lato Light"/>
                          <a:sym typeface="Lato Light"/>
                        </a:rPr>
                        <a:t>内　容</a:t>
                      </a:r>
                      <a:endParaRPr lang="en" sz="2000" b="1" dirty="0">
                        <a:solidFill>
                          <a:srgbClr val="FC4067"/>
                        </a:solidFill>
                        <a:latin typeface="Lato Light"/>
                        <a:ea typeface="Lato Light"/>
                        <a:cs typeface="Lato Light"/>
                        <a:sym typeface="Lato Light"/>
                      </a:endParaRPr>
                    </a:p>
                  </a:txBody>
                  <a:tcPr marL="91425" marR="91425" marT="68575" marB="68575" anchor="ctr">
                    <a:lnL w="19050" cap="flat" cmpd="sng">
                      <a:solidFill>
                        <a:srgbClr val="DEE9F2"/>
                      </a:solidFill>
                      <a:prstDash val="solid"/>
                      <a:round/>
                      <a:headEnd type="none" w="med" len="med"/>
                      <a:tailEnd type="none" w="med" len="med"/>
                    </a:lnL>
                    <a:lnR w="19050" cap="flat" cmpd="sng">
                      <a:solidFill>
                        <a:srgbClr val="DEE9F2"/>
                      </a:solidFill>
                      <a:prstDash val="solid"/>
                      <a:round/>
                      <a:headEnd type="none" w="med" len="med"/>
                      <a:tailEnd type="none" w="med" len="med"/>
                    </a:lnR>
                    <a:lnT w="19050" cap="flat" cmpd="sng">
                      <a:solidFill>
                        <a:srgbClr val="DEE9F2"/>
                      </a:solidFill>
                      <a:prstDash val="solid"/>
                      <a:round/>
                      <a:headEnd type="none" w="med" len="med"/>
                      <a:tailEnd type="none" w="med" len="med"/>
                    </a:lnT>
                    <a:lnB w="19050" cap="flat" cmpd="sng">
                      <a:solidFill>
                        <a:srgbClr val="DEE9F2"/>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451544">
                <a:tc>
                  <a:txBody>
                    <a:bodyPr/>
                    <a:lstStyle/>
                    <a:p>
                      <a:pPr marL="0" lvl="0" indent="0" algn="ctr">
                        <a:spcBef>
                          <a:spcPts val="0"/>
                        </a:spcBef>
                        <a:buNone/>
                      </a:pPr>
                      <a:r>
                        <a:rPr lang="en-US" altLang="ja-JP" sz="1600" b="1" dirty="0">
                          <a:solidFill>
                            <a:srgbClr val="02BDC7"/>
                          </a:solidFill>
                          <a:latin typeface="Lato Light"/>
                          <a:ea typeface="Lato Light"/>
                          <a:cs typeface="Lato Light"/>
                          <a:sym typeface="Lato Light"/>
                        </a:rPr>
                        <a:t>9:00 〜</a:t>
                      </a:r>
                      <a:endParaRPr lang="en" sz="1600" b="1" dirty="0">
                        <a:solidFill>
                          <a:srgbClr val="02BDC7"/>
                        </a:solidFill>
                        <a:latin typeface="Lato Light"/>
                        <a:ea typeface="Lato Light"/>
                        <a:cs typeface="Lato Light"/>
                        <a:sym typeface="Lato Light"/>
                      </a:endParaRPr>
                    </a:p>
                  </a:txBody>
                  <a:tcPr marL="91425" marR="91425" marT="68575" marB="68575" anchor="ctr">
                    <a:lnL w="19050" cap="flat" cmpd="sng">
                      <a:solidFill>
                        <a:srgbClr val="DEE9F2"/>
                      </a:solidFill>
                      <a:prstDash val="solid"/>
                      <a:round/>
                      <a:headEnd type="none" w="med" len="med"/>
                      <a:tailEnd type="none" w="med" len="med"/>
                    </a:lnL>
                    <a:lnR w="19050" cap="flat" cmpd="sng">
                      <a:solidFill>
                        <a:srgbClr val="DEE9F2"/>
                      </a:solidFill>
                      <a:prstDash val="solid"/>
                      <a:round/>
                      <a:headEnd type="none" w="med" len="med"/>
                      <a:tailEnd type="none" w="med" len="med"/>
                    </a:lnR>
                    <a:lnT w="19050" cap="flat" cmpd="sng">
                      <a:solidFill>
                        <a:srgbClr val="DEE9F2"/>
                      </a:solidFill>
                      <a:prstDash val="solid"/>
                      <a:round/>
                      <a:headEnd type="none" w="med" len="med"/>
                      <a:tailEnd type="none" w="med" len="med"/>
                    </a:lnT>
                    <a:lnB w="19050" cap="flat" cmpd="sng">
                      <a:solidFill>
                        <a:srgbClr val="DEE9F2"/>
                      </a:solidFill>
                      <a:prstDash val="solid"/>
                      <a:round/>
                      <a:headEnd type="none" w="med" len="med"/>
                      <a:tailEnd type="none" w="med" len="med"/>
                    </a:lnB>
                    <a:solidFill>
                      <a:srgbClr val="FFFFFF"/>
                    </a:solidFill>
                  </a:tcPr>
                </a:tc>
                <a:tc>
                  <a:txBody>
                    <a:bodyPr/>
                    <a:lstStyle/>
                    <a:p>
                      <a:pPr marL="0" lvl="0" indent="0" algn="ctr">
                        <a:spcBef>
                          <a:spcPts val="0"/>
                        </a:spcBef>
                        <a:buNone/>
                      </a:pPr>
                      <a:r>
                        <a:rPr lang="ja-JP" altLang="en-US" sz="1800" b="1" dirty="0">
                          <a:solidFill>
                            <a:srgbClr val="4A5C65"/>
                          </a:solidFill>
                          <a:latin typeface="Lato Light"/>
                          <a:ea typeface="Lato Light"/>
                          <a:cs typeface="Lato Light"/>
                          <a:sym typeface="Lato Light"/>
                        </a:rPr>
                        <a:t>送迎開始（来所）</a:t>
                      </a:r>
                      <a:endParaRPr lang="en" sz="1800" b="1" dirty="0">
                        <a:solidFill>
                          <a:srgbClr val="4A5C65"/>
                        </a:solidFill>
                        <a:latin typeface="Lato Light"/>
                        <a:ea typeface="Lato Light"/>
                        <a:cs typeface="Lato Light"/>
                        <a:sym typeface="Lato Light"/>
                      </a:endParaRPr>
                    </a:p>
                  </a:txBody>
                  <a:tcPr marL="91425" marR="91425" marT="68575" marB="68575" anchor="ctr">
                    <a:lnL w="19050" cap="flat" cmpd="sng">
                      <a:solidFill>
                        <a:srgbClr val="DEE9F2"/>
                      </a:solidFill>
                      <a:prstDash val="solid"/>
                      <a:round/>
                      <a:headEnd type="none" w="med" len="med"/>
                      <a:tailEnd type="none" w="med" len="med"/>
                    </a:lnL>
                    <a:lnR w="19050" cap="flat" cmpd="sng">
                      <a:solidFill>
                        <a:srgbClr val="DEE9F2"/>
                      </a:solidFill>
                      <a:prstDash val="solid"/>
                      <a:round/>
                      <a:headEnd type="none" w="med" len="med"/>
                      <a:tailEnd type="none" w="med" len="med"/>
                    </a:lnR>
                    <a:lnT w="19050" cap="flat" cmpd="sng">
                      <a:solidFill>
                        <a:srgbClr val="DEE9F2"/>
                      </a:solidFill>
                      <a:prstDash val="solid"/>
                      <a:round/>
                      <a:headEnd type="none" w="med" len="med"/>
                      <a:tailEnd type="none" w="med" len="med"/>
                    </a:lnT>
                    <a:lnB w="19050" cap="flat" cmpd="sng">
                      <a:solidFill>
                        <a:srgbClr val="DEE9F2"/>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51544">
                <a:tc>
                  <a:txBody>
                    <a:bodyPr/>
                    <a:lstStyle/>
                    <a:p>
                      <a:pPr marL="0" lvl="0" indent="0" algn="ctr">
                        <a:spcBef>
                          <a:spcPts val="0"/>
                        </a:spcBef>
                        <a:buNone/>
                      </a:pPr>
                      <a:r>
                        <a:rPr lang="en-US" sz="1600" b="1" dirty="0">
                          <a:solidFill>
                            <a:srgbClr val="02BDC7"/>
                          </a:solidFill>
                          <a:latin typeface="Lato Light"/>
                          <a:ea typeface="Lato Light"/>
                          <a:cs typeface="Lato Light"/>
                          <a:sym typeface="Lato Light"/>
                        </a:rPr>
                        <a:t>9:30 </a:t>
                      </a:r>
                      <a:r>
                        <a:rPr lang="en-US" altLang="ja-JP" sz="1600" b="1" dirty="0">
                          <a:solidFill>
                            <a:srgbClr val="02BDC7"/>
                          </a:solidFill>
                          <a:latin typeface="Lato Light"/>
                          <a:ea typeface="Lato Light"/>
                          <a:cs typeface="Lato Light"/>
                          <a:sym typeface="Lato Light"/>
                        </a:rPr>
                        <a:t>〜</a:t>
                      </a:r>
                      <a:endParaRPr lang="en" sz="1600" b="1" dirty="0">
                        <a:solidFill>
                          <a:srgbClr val="02BDC7"/>
                        </a:solidFill>
                        <a:latin typeface="Lato Light"/>
                        <a:ea typeface="Lato Light"/>
                        <a:cs typeface="Lato Light"/>
                        <a:sym typeface="Lato Light"/>
                      </a:endParaRPr>
                    </a:p>
                  </a:txBody>
                  <a:tcPr marL="91425" marR="91425" marT="68575" marB="68575" anchor="ctr">
                    <a:lnL w="19050" cap="flat" cmpd="sng">
                      <a:solidFill>
                        <a:srgbClr val="DEE9F2"/>
                      </a:solidFill>
                      <a:prstDash val="solid"/>
                      <a:round/>
                      <a:headEnd type="none" w="med" len="med"/>
                      <a:tailEnd type="none" w="med" len="med"/>
                    </a:lnL>
                    <a:lnR w="19050" cap="flat" cmpd="sng">
                      <a:solidFill>
                        <a:srgbClr val="DEE9F2"/>
                      </a:solidFill>
                      <a:prstDash val="solid"/>
                      <a:round/>
                      <a:headEnd type="none" w="med" len="med"/>
                      <a:tailEnd type="none" w="med" len="med"/>
                    </a:lnR>
                    <a:lnT w="19050" cap="flat" cmpd="sng">
                      <a:solidFill>
                        <a:srgbClr val="DEE9F2"/>
                      </a:solidFill>
                      <a:prstDash val="solid"/>
                      <a:round/>
                      <a:headEnd type="none" w="med" len="med"/>
                      <a:tailEnd type="none" w="med" len="med"/>
                    </a:lnT>
                    <a:lnB w="19050" cap="flat" cmpd="sng">
                      <a:solidFill>
                        <a:srgbClr val="DEE9F2"/>
                      </a:solidFill>
                      <a:prstDash val="solid"/>
                      <a:round/>
                      <a:headEnd type="none" w="med" len="med"/>
                      <a:tailEnd type="none" w="med" len="med"/>
                    </a:lnB>
                    <a:solidFill>
                      <a:srgbClr val="FFFFFF"/>
                    </a:solidFill>
                  </a:tcPr>
                </a:tc>
                <a:tc>
                  <a:txBody>
                    <a:bodyPr/>
                    <a:lstStyle/>
                    <a:p>
                      <a:pPr marL="0" lvl="0" indent="0" algn="ctr">
                        <a:spcBef>
                          <a:spcPts val="0"/>
                        </a:spcBef>
                        <a:buNone/>
                      </a:pPr>
                      <a:r>
                        <a:rPr lang="ja-JP" altLang="en-US" sz="1600" b="1" dirty="0">
                          <a:solidFill>
                            <a:srgbClr val="4A5C65"/>
                          </a:solidFill>
                          <a:latin typeface="Lato Light"/>
                          <a:ea typeface="Lato Light"/>
                          <a:cs typeface="Lato Light"/>
                          <a:sym typeface="Lato Light"/>
                        </a:rPr>
                        <a:t>健康チェック</a:t>
                      </a:r>
                      <a:r>
                        <a:rPr lang="en-US" altLang="ja-JP" sz="1600" b="1" dirty="0">
                          <a:solidFill>
                            <a:srgbClr val="4A5C65"/>
                          </a:solidFill>
                          <a:latin typeface="Lato Light"/>
                          <a:ea typeface="Lato Light"/>
                          <a:cs typeface="Lato Light"/>
                          <a:sym typeface="Lato Light"/>
                        </a:rPr>
                        <a:t> / </a:t>
                      </a:r>
                      <a:r>
                        <a:rPr lang="ja-JP" altLang="en-US" sz="1600" b="1" dirty="0">
                          <a:solidFill>
                            <a:srgbClr val="4A5C65"/>
                          </a:solidFill>
                          <a:latin typeface="Lato Light"/>
                          <a:ea typeface="Lato Light"/>
                          <a:cs typeface="Lato Light"/>
                          <a:sym typeface="Lato Light"/>
                        </a:rPr>
                        <a:t>だるま式英会話</a:t>
                      </a:r>
                      <a:endParaRPr lang="en" sz="1600" b="1" dirty="0">
                        <a:solidFill>
                          <a:srgbClr val="4A5C65"/>
                        </a:solidFill>
                        <a:latin typeface="Lato Light"/>
                        <a:ea typeface="Lato Light"/>
                        <a:cs typeface="Lato Light"/>
                        <a:sym typeface="Lato Light"/>
                      </a:endParaRPr>
                    </a:p>
                  </a:txBody>
                  <a:tcPr marL="91425" marR="91425" marT="68575" marB="68575" anchor="ctr">
                    <a:lnL w="19050" cap="flat" cmpd="sng">
                      <a:solidFill>
                        <a:srgbClr val="DEE9F2"/>
                      </a:solidFill>
                      <a:prstDash val="solid"/>
                      <a:round/>
                      <a:headEnd type="none" w="med" len="med"/>
                      <a:tailEnd type="none" w="med" len="med"/>
                    </a:lnL>
                    <a:lnR w="19050" cap="flat" cmpd="sng">
                      <a:solidFill>
                        <a:srgbClr val="DEE9F2"/>
                      </a:solidFill>
                      <a:prstDash val="solid"/>
                      <a:round/>
                      <a:headEnd type="none" w="med" len="med"/>
                      <a:tailEnd type="none" w="med" len="med"/>
                    </a:lnR>
                    <a:lnT w="19050" cap="flat" cmpd="sng">
                      <a:solidFill>
                        <a:srgbClr val="DEE9F2"/>
                      </a:solidFill>
                      <a:prstDash val="solid"/>
                      <a:round/>
                      <a:headEnd type="none" w="med" len="med"/>
                      <a:tailEnd type="none" w="med" len="med"/>
                    </a:lnT>
                    <a:lnB w="19050" cap="flat" cmpd="sng">
                      <a:solidFill>
                        <a:srgbClr val="DEE9F2"/>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451544">
                <a:tc>
                  <a:txBody>
                    <a:bodyPr/>
                    <a:lstStyle/>
                    <a:p>
                      <a:pPr marL="0" lvl="0" indent="0" algn="ctr" rtl="0">
                        <a:spcBef>
                          <a:spcPts val="0"/>
                        </a:spcBef>
                        <a:buNone/>
                      </a:pPr>
                      <a:r>
                        <a:rPr lang="en-US" sz="1600" b="1" dirty="0">
                          <a:solidFill>
                            <a:srgbClr val="02BDC7"/>
                          </a:solidFill>
                          <a:latin typeface="Lato Light"/>
                          <a:ea typeface="Lato Light"/>
                          <a:cs typeface="Lato Light"/>
                          <a:sym typeface="Lato Light"/>
                        </a:rPr>
                        <a:t>10:00 </a:t>
                      </a:r>
                      <a:r>
                        <a:rPr lang="en-US" altLang="ja-JP" sz="1600" b="1" dirty="0">
                          <a:solidFill>
                            <a:srgbClr val="02BDC7"/>
                          </a:solidFill>
                          <a:latin typeface="Lato Light"/>
                          <a:ea typeface="Lato Light"/>
                          <a:cs typeface="Lato Light"/>
                          <a:sym typeface="Lato Light"/>
                        </a:rPr>
                        <a:t>〜</a:t>
                      </a:r>
                      <a:endParaRPr lang="en" sz="1600" b="1" dirty="0">
                        <a:solidFill>
                          <a:srgbClr val="02BDC7"/>
                        </a:solidFill>
                        <a:latin typeface="Lato Light"/>
                        <a:ea typeface="Lato Light"/>
                        <a:cs typeface="Lato Light"/>
                        <a:sym typeface="Lato Light"/>
                      </a:endParaRPr>
                    </a:p>
                  </a:txBody>
                  <a:tcPr marL="91425" marR="91425" marT="68575" marB="68575" anchor="ctr">
                    <a:lnL w="19050" cap="flat" cmpd="sng">
                      <a:solidFill>
                        <a:srgbClr val="DEE9F2"/>
                      </a:solidFill>
                      <a:prstDash val="solid"/>
                      <a:round/>
                      <a:headEnd type="none" w="med" len="med"/>
                      <a:tailEnd type="none" w="med" len="med"/>
                    </a:lnL>
                    <a:lnR w="19050" cap="flat" cmpd="sng">
                      <a:solidFill>
                        <a:srgbClr val="DEE9F2"/>
                      </a:solidFill>
                      <a:prstDash val="solid"/>
                      <a:round/>
                      <a:headEnd type="none" w="med" len="med"/>
                      <a:tailEnd type="none" w="med" len="med"/>
                    </a:lnR>
                    <a:lnT w="19050" cap="flat" cmpd="sng">
                      <a:solidFill>
                        <a:srgbClr val="DEE9F2"/>
                      </a:solidFill>
                      <a:prstDash val="solid"/>
                      <a:round/>
                      <a:headEnd type="none" w="med" len="med"/>
                      <a:tailEnd type="none" w="med" len="med"/>
                    </a:lnT>
                    <a:lnB w="19050" cap="flat" cmpd="sng" algn="ctr">
                      <a:solidFill>
                        <a:srgbClr val="DEE9F2"/>
                      </a:solidFill>
                      <a:prstDash val="solid"/>
                      <a:round/>
                      <a:headEnd type="none" w="med" len="med"/>
                      <a:tailEnd type="none" w="med" len="med"/>
                    </a:lnB>
                    <a:solidFill>
                      <a:srgbClr val="FFFFFF"/>
                    </a:solidFill>
                  </a:tcPr>
                </a:tc>
                <a:tc>
                  <a:txBody>
                    <a:bodyPr/>
                    <a:lstStyle/>
                    <a:p>
                      <a:pPr marL="0" lvl="0" indent="0" algn="ctr" rtl="0">
                        <a:spcBef>
                          <a:spcPts val="0"/>
                        </a:spcBef>
                        <a:buNone/>
                      </a:pPr>
                      <a:r>
                        <a:rPr lang="ja-JP" altLang="en-US" sz="1600" b="1" dirty="0">
                          <a:solidFill>
                            <a:srgbClr val="4A5C65"/>
                          </a:solidFill>
                          <a:latin typeface="Lato Light"/>
                          <a:ea typeface="Lato Light"/>
                          <a:cs typeface="Lato Light"/>
                          <a:sym typeface="Lato Light"/>
                        </a:rPr>
                        <a:t>生活機能訓練</a:t>
                      </a:r>
                      <a:r>
                        <a:rPr lang="en-US" altLang="ja-JP" sz="1600" b="1" dirty="0">
                          <a:solidFill>
                            <a:srgbClr val="4A5C65"/>
                          </a:solidFill>
                          <a:latin typeface="Lato Light"/>
                          <a:ea typeface="Lato Light"/>
                          <a:cs typeface="Lato Light"/>
                          <a:sym typeface="Lato Light"/>
                        </a:rPr>
                        <a:t> / </a:t>
                      </a:r>
                      <a:r>
                        <a:rPr lang="ja-JP" altLang="en-US" sz="1600" b="1" dirty="0">
                          <a:solidFill>
                            <a:srgbClr val="4A5C65"/>
                          </a:solidFill>
                          <a:latin typeface="Lato Light"/>
                          <a:ea typeface="Lato Light"/>
                          <a:cs typeface="Lato Light"/>
                          <a:sym typeface="Lato Light"/>
                        </a:rPr>
                        <a:t>学習療法</a:t>
                      </a:r>
                      <a:r>
                        <a:rPr lang="en-US" altLang="ja-JP" sz="1600" b="1" dirty="0">
                          <a:solidFill>
                            <a:srgbClr val="4A5C65"/>
                          </a:solidFill>
                          <a:latin typeface="Lato Light"/>
                          <a:ea typeface="Lato Light"/>
                          <a:cs typeface="Lato Light"/>
                          <a:sym typeface="Lato Light"/>
                        </a:rPr>
                        <a:t> / </a:t>
                      </a:r>
                      <a:r>
                        <a:rPr lang="ja-JP" altLang="en-US" sz="1600" b="1" dirty="0">
                          <a:solidFill>
                            <a:srgbClr val="4A5C65"/>
                          </a:solidFill>
                          <a:latin typeface="Lato Light"/>
                          <a:ea typeface="Lato Light"/>
                          <a:cs typeface="Lato Light"/>
                          <a:sym typeface="Lato Light"/>
                        </a:rPr>
                        <a:t>入浴</a:t>
                      </a:r>
                      <a:endParaRPr lang="en" sz="1800" b="1" dirty="0">
                        <a:solidFill>
                          <a:srgbClr val="4A5C65"/>
                        </a:solidFill>
                        <a:latin typeface="Lato Light"/>
                        <a:ea typeface="Lato Light"/>
                        <a:cs typeface="Lato Light"/>
                        <a:sym typeface="Lato Light"/>
                      </a:endParaRPr>
                    </a:p>
                  </a:txBody>
                  <a:tcPr marL="91425" marR="91425" marT="68575" marB="68575" anchor="ctr">
                    <a:lnL w="19050" cap="flat" cmpd="sng">
                      <a:solidFill>
                        <a:srgbClr val="DEE9F2"/>
                      </a:solidFill>
                      <a:prstDash val="solid"/>
                      <a:round/>
                      <a:headEnd type="none" w="med" len="med"/>
                      <a:tailEnd type="none" w="med" len="med"/>
                    </a:lnL>
                    <a:lnR w="19050" cap="flat" cmpd="sng">
                      <a:solidFill>
                        <a:srgbClr val="DEE9F2"/>
                      </a:solidFill>
                      <a:prstDash val="solid"/>
                      <a:round/>
                      <a:headEnd type="none" w="med" len="med"/>
                      <a:tailEnd type="none" w="med" len="med"/>
                    </a:lnR>
                    <a:lnT w="19050" cap="flat" cmpd="sng">
                      <a:solidFill>
                        <a:srgbClr val="DEE9F2"/>
                      </a:solidFill>
                      <a:prstDash val="solid"/>
                      <a:round/>
                      <a:headEnd type="none" w="med" len="med"/>
                      <a:tailEnd type="none" w="med" len="med"/>
                    </a:lnT>
                    <a:lnB w="19050" cap="flat" cmpd="sng" algn="ctr">
                      <a:solidFill>
                        <a:srgbClr val="DEE9F2"/>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451544">
                <a:tc>
                  <a:txBody>
                    <a:bodyPr/>
                    <a:lstStyle/>
                    <a:p>
                      <a:pPr marL="0" lvl="0" indent="0" algn="ctr" rtl="0">
                        <a:spcBef>
                          <a:spcPts val="0"/>
                        </a:spcBef>
                        <a:buNone/>
                      </a:pPr>
                      <a:r>
                        <a:rPr lang="en-US" sz="1600" b="1" dirty="0">
                          <a:solidFill>
                            <a:srgbClr val="02BDC7"/>
                          </a:solidFill>
                          <a:latin typeface="Lato Light"/>
                          <a:ea typeface="Lato Light"/>
                          <a:cs typeface="Lato Light"/>
                          <a:sym typeface="Lato Light"/>
                        </a:rPr>
                        <a:t>12:00 </a:t>
                      </a:r>
                      <a:r>
                        <a:rPr lang="en-US" altLang="ja-JP" sz="1600" b="1" dirty="0">
                          <a:solidFill>
                            <a:srgbClr val="02BDC7"/>
                          </a:solidFill>
                          <a:latin typeface="Lato Light"/>
                          <a:ea typeface="Lato Light"/>
                          <a:cs typeface="Lato Light"/>
                          <a:sym typeface="Lato Light"/>
                        </a:rPr>
                        <a:t>〜</a:t>
                      </a:r>
                      <a:endParaRPr lang="en" sz="1600" b="1" dirty="0">
                        <a:solidFill>
                          <a:srgbClr val="02BDC7"/>
                        </a:solidFill>
                        <a:latin typeface="Lato Light"/>
                        <a:ea typeface="Lato Light"/>
                        <a:cs typeface="Lato Light"/>
                        <a:sym typeface="Lato Light"/>
                      </a:endParaRPr>
                    </a:p>
                  </a:txBody>
                  <a:tcPr marL="91425" marR="91425" marT="68575" marB="68575" anchor="ctr">
                    <a:lnL w="19050" cap="flat" cmpd="sng">
                      <a:solidFill>
                        <a:srgbClr val="DEE9F2"/>
                      </a:solidFill>
                      <a:prstDash val="solid"/>
                      <a:round/>
                      <a:headEnd type="none" w="med" len="med"/>
                      <a:tailEnd type="none" w="med" len="med"/>
                    </a:lnL>
                    <a:lnR w="19050" cap="flat" cmpd="sng" algn="ctr">
                      <a:solidFill>
                        <a:srgbClr val="DEE9F2"/>
                      </a:solidFill>
                      <a:prstDash val="solid"/>
                      <a:round/>
                      <a:headEnd type="none" w="med" len="med"/>
                      <a:tailEnd type="none" w="med" len="med"/>
                    </a:lnR>
                    <a:lnT w="19050" cap="flat" cmpd="sng">
                      <a:solidFill>
                        <a:srgbClr val="DEE9F2"/>
                      </a:solidFill>
                      <a:prstDash val="solid"/>
                      <a:round/>
                      <a:headEnd type="none" w="med" len="med"/>
                      <a:tailEnd type="none" w="med" len="med"/>
                    </a:lnT>
                    <a:lnB w="19050" cap="flat" cmpd="sng" algn="ctr">
                      <a:solidFill>
                        <a:srgbClr val="DEE9F2"/>
                      </a:solidFill>
                      <a:prstDash val="solid"/>
                      <a:round/>
                      <a:headEnd type="none" w="med" len="med"/>
                      <a:tailEnd type="none" w="med" len="med"/>
                    </a:lnB>
                    <a:solidFill>
                      <a:srgbClr val="FFFFFF"/>
                    </a:solidFill>
                  </a:tcPr>
                </a:tc>
                <a:tc>
                  <a:txBody>
                    <a:bodyPr/>
                    <a:lstStyle/>
                    <a:p>
                      <a:pPr marL="0" lvl="0" indent="0" algn="ctr" rtl="0">
                        <a:spcBef>
                          <a:spcPts val="0"/>
                        </a:spcBef>
                        <a:buNone/>
                      </a:pPr>
                      <a:r>
                        <a:rPr lang="ja-JP" altLang="en-US" sz="1600" b="1" dirty="0">
                          <a:solidFill>
                            <a:srgbClr val="4A5C65"/>
                          </a:solidFill>
                          <a:latin typeface="Lato Light"/>
                          <a:ea typeface="Lato Light"/>
                          <a:cs typeface="Lato Light"/>
                          <a:sym typeface="Lato Light"/>
                        </a:rPr>
                        <a:t>だるま式英会話</a:t>
                      </a:r>
                      <a:r>
                        <a:rPr lang="en-US" altLang="ja-JP" sz="1600" b="1" dirty="0">
                          <a:solidFill>
                            <a:srgbClr val="4A5C65"/>
                          </a:solidFill>
                          <a:latin typeface="Lato Light"/>
                          <a:ea typeface="Lato Light"/>
                          <a:cs typeface="Lato Light"/>
                          <a:sym typeface="Lato Light"/>
                        </a:rPr>
                        <a:t> / </a:t>
                      </a:r>
                      <a:r>
                        <a:rPr lang="ja-JP" altLang="en-US" sz="1600" b="1" dirty="0">
                          <a:solidFill>
                            <a:srgbClr val="4A5C65"/>
                          </a:solidFill>
                          <a:latin typeface="Lato Light"/>
                          <a:ea typeface="Lato Light"/>
                          <a:cs typeface="Lato Light"/>
                          <a:sym typeface="Lato Light"/>
                        </a:rPr>
                        <a:t>口腔体操</a:t>
                      </a:r>
                      <a:r>
                        <a:rPr lang="en-US" altLang="ja-JP" sz="1600" b="1" baseline="0" dirty="0">
                          <a:solidFill>
                            <a:srgbClr val="4A5C65"/>
                          </a:solidFill>
                          <a:latin typeface="Lato Light"/>
                          <a:ea typeface="Lato Light"/>
                          <a:cs typeface="Lato Light"/>
                          <a:sym typeface="Lato Light"/>
                        </a:rPr>
                        <a:t> / </a:t>
                      </a:r>
                      <a:r>
                        <a:rPr lang="ja-JP" altLang="en-US" sz="1600" b="1" dirty="0">
                          <a:solidFill>
                            <a:srgbClr val="4A5C65"/>
                          </a:solidFill>
                          <a:latin typeface="Lato Light"/>
                          <a:ea typeface="Lato Light"/>
                          <a:cs typeface="Lato Light"/>
                          <a:sym typeface="Lato Light"/>
                        </a:rPr>
                        <a:t>昼食</a:t>
                      </a:r>
                      <a:endParaRPr lang="en" sz="1600" b="1" dirty="0">
                        <a:solidFill>
                          <a:srgbClr val="4A5C65"/>
                        </a:solidFill>
                        <a:latin typeface="Lato Light"/>
                        <a:ea typeface="Lato Light"/>
                        <a:cs typeface="Lato Light"/>
                        <a:sym typeface="Lato Light"/>
                      </a:endParaRPr>
                    </a:p>
                  </a:txBody>
                  <a:tcPr marL="91425" marR="91425" marT="68575" marB="68575" anchor="ctr">
                    <a:lnL w="19050" cap="flat" cmpd="sng" algn="ctr">
                      <a:solidFill>
                        <a:srgbClr val="DEE9F2"/>
                      </a:solidFill>
                      <a:prstDash val="solid"/>
                      <a:round/>
                      <a:headEnd type="none" w="med" len="med"/>
                      <a:tailEnd type="none" w="med" len="med"/>
                    </a:lnL>
                    <a:lnR w="19050" cap="flat" cmpd="sng">
                      <a:solidFill>
                        <a:srgbClr val="DEE9F2"/>
                      </a:solidFill>
                      <a:prstDash val="solid"/>
                      <a:round/>
                      <a:headEnd type="none" w="med" len="med"/>
                      <a:tailEnd type="none" w="med" len="med"/>
                    </a:lnR>
                    <a:lnT w="19050" cap="flat" cmpd="sng">
                      <a:solidFill>
                        <a:srgbClr val="DEE9F2"/>
                      </a:solidFill>
                      <a:prstDash val="solid"/>
                      <a:round/>
                      <a:headEnd type="none" w="med" len="med"/>
                      <a:tailEnd type="none" w="med" len="med"/>
                    </a:lnT>
                    <a:lnB w="19050" cap="flat" cmpd="sng" algn="ctr">
                      <a:solidFill>
                        <a:srgbClr val="DEE9F2"/>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451544">
                <a:tc>
                  <a:txBody>
                    <a:bodyPr/>
                    <a:lstStyle/>
                    <a:p>
                      <a:pPr marL="0" lvl="0" indent="0" algn="ctr" rtl="0">
                        <a:spcBef>
                          <a:spcPts val="0"/>
                        </a:spcBef>
                        <a:buNone/>
                      </a:pPr>
                      <a:r>
                        <a:rPr lang="en-US" sz="1600" b="1" dirty="0">
                          <a:solidFill>
                            <a:srgbClr val="02BDC7"/>
                          </a:solidFill>
                          <a:latin typeface="Lato Light"/>
                          <a:ea typeface="Lato Light"/>
                          <a:cs typeface="Lato Light"/>
                          <a:sym typeface="Lato Light"/>
                        </a:rPr>
                        <a:t>13:00 </a:t>
                      </a:r>
                      <a:r>
                        <a:rPr lang="en-US" altLang="ja-JP" sz="1600" b="1" dirty="0">
                          <a:solidFill>
                            <a:srgbClr val="02BDC7"/>
                          </a:solidFill>
                          <a:latin typeface="Lato Light"/>
                          <a:ea typeface="Lato Light"/>
                          <a:cs typeface="Lato Light"/>
                          <a:sym typeface="Lato Light"/>
                        </a:rPr>
                        <a:t>〜</a:t>
                      </a:r>
                      <a:endParaRPr lang="en" sz="1600" b="1" dirty="0">
                        <a:solidFill>
                          <a:srgbClr val="02BDC7"/>
                        </a:solidFill>
                        <a:latin typeface="Lato Light"/>
                        <a:ea typeface="Lato Light"/>
                        <a:cs typeface="Lato Light"/>
                        <a:sym typeface="Lato Light"/>
                      </a:endParaRPr>
                    </a:p>
                  </a:txBody>
                  <a:tcPr marL="91425" marR="91425" marT="68575" marB="68575" anchor="ctr">
                    <a:lnL w="19050" cap="flat" cmpd="sng">
                      <a:solidFill>
                        <a:srgbClr val="DEE9F2"/>
                      </a:solidFill>
                      <a:prstDash val="solid"/>
                      <a:round/>
                      <a:headEnd type="none" w="med" len="med"/>
                      <a:tailEnd type="none" w="med" len="med"/>
                    </a:lnL>
                    <a:lnR w="19050" cap="flat" cmpd="sng" algn="ctr">
                      <a:solidFill>
                        <a:srgbClr val="DEE9F2"/>
                      </a:solidFill>
                      <a:prstDash val="solid"/>
                      <a:round/>
                      <a:headEnd type="none" w="med" len="med"/>
                      <a:tailEnd type="none" w="med" len="med"/>
                    </a:lnR>
                    <a:lnT w="19050" cap="flat" cmpd="sng">
                      <a:solidFill>
                        <a:srgbClr val="DEE9F2"/>
                      </a:solidFill>
                      <a:prstDash val="solid"/>
                      <a:round/>
                      <a:headEnd type="none" w="med" len="med"/>
                      <a:tailEnd type="none" w="med" len="med"/>
                    </a:lnT>
                    <a:lnB w="19050" cap="flat" cmpd="sng" algn="ctr">
                      <a:solidFill>
                        <a:srgbClr val="DEE9F2"/>
                      </a:solidFill>
                      <a:prstDash val="solid"/>
                      <a:round/>
                      <a:headEnd type="none" w="med" len="med"/>
                      <a:tailEnd type="none" w="med" len="med"/>
                    </a:lnB>
                    <a:solidFill>
                      <a:srgbClr val="FFFFFF"/>
                    </a:solidFill>
                  </a:tcPr>
                </a:tc>
                <a:tc>
                  <a:txBody>
                    <a:bodyPr/>
                    <a:lstStyle/>
                    <a:p>
                      <a:pPr marL="0" lvl="0" indent="0" algn="ctr" rtl="0">
                        <a:spcBef>
                          <a:spcPts val="0"/>
                        </a:spcBef>
                        <a:buNone/>
                      </a:pPr>
                      <a:r>
                        <a:rPr lang="ja-JP" altLang="en-US" sz="1800" b="1" dirty="0">
                          <a:solidFill>
                            <a:srgbClr val="4A5C65"/>
                          </a:solidFill>
                          <a:latin typeface="Lato Light"/>
                          <a:ea typeface="Lato Light"/>
                          <a:cs typeface="Lato Light"/>
                          <a:sym typeface="Lato Light"/>
                        </a:rPr>
                        <a:t>休息</a:t>
                      </a:r>
                      <a:endParaRPr lang="en" sz="1800" b="1" dirty="0">
                        <a:solidFill>
                          <a:srgbClr val="4A5C65"/>
                        </a:solidFill>
                        <a:latin typeface="Lato Light"/>
                        <a:ea typeface="Lato Light"/>
                        <a:cs typeface="Lato Light"/>
                        <a:sym typeface="Lato Light"/>
                      </a:endParaRPr>
                    </a:p>
                  </a:txBody>
                  <a:tcPr marL="91425" marR="91425" marT="68575" marB="68575" anchor="ctr">
                    <a:lnL w="19050" cap="flat" cmpd="sng" algn="ctr">
                      <a:solidFill>
                        <a:srgbClr val="DEE9F2"/>
                      </a:solidFill>
                      <a:prstDash val="solid"/>
                      <a:round/>
                      <a:headEnd type="none" w="med" len="med"/>
                      <a:tailEnd type="none" w="med" len="med"/>
                    </a:lnL>
                    <a:lnR w="19050" cap="flat" cmpd="sng">
                      <a:solidFill>
                        <a:srgbClr val="DEE9F2"/>
                      </a:solidFill>
                      <a:prstDash val="solid"/>
                      <a:round/>
                      <a:headEnd type="none" w="med" len="med"/>
                      <a:tailEnd type="none" w="med" len="med"/>
                    </a:lnR>
                    <a:lnT w="19050" cap="flat" cmpd="sng">
                      <a:solidFill>
                        <a:srgbClr val="DEE9F2"/>
                      </a:solidFill>
                      <a:prstDash val="solid"/>
                      <a:round/>
                      <a:headEnd type="none" w="med" len="med"/>
                      <a:tailEnd type="none" w="med" len="med"/>
                    </a:lnT>
                    <a:lnB w="19050" cap="flat" cmpd="sng" algn="ctr">
                      <a:solidFill>
                        <a:srgbClr val="DEE9F2"/>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451544">
                <a:tc>
                  <a:txBody>
                    <a:bodyPr/>
                    <a:lstStyle/>
                    <a:p>
                      <a:pPr marL="0" lvl="0" indent="0" algn="ctr" rtl="0">
                        <a:spcBef>
                          <a:spcPts val="0"/>
                        </a:spcBef>
                        <a:buNone/>
                      </a:pPr>
                      <a:r>
                        <a:rPr lang="en-US" sz="1600" b="1" dirty="0">
                          <a:solidFill>
                            <a:srgbClr val="02BDC7"/>
                          </a:solidFill>
                          <a:latin typeface="Lato Light"/>
                          <a:ea typeface="Lato Light"/>
                          <a:cs typeface="Lato Light"/>
                          <a:sym typeface="Lato Light"/>
                        </a:rPr>
                        <a:t>14:00 </a:t>
                      </a:r>
                      <a:r>
                        <a:rPr lang="en-US" altLang="ja-JP" sz="1600" b="1" dirty="0">
                          <a:solidFill>
                            <a:srgbClr val="02BDC7"/>
                          </a:solidFill>
                          <a:latin typeface="Lato Light"/>
                          <a:ea typeface="Lato Light"/>
                          <a:cs typeface="Lato Light"/>
                          <a:sym typeface="Lato Light"/>
                        </a:rPr>
                        <a:t>〜</a:t>
                      </a:r>
                      <a:endParaRPr lang="en" sz="1600" b="1" dirty="0">
                        <a:solidFill>
                          <a:srgbClr val="02BDC7"/>
                        </a:solidFill>
                        <a:latin typeface="Lato Light"/>
                        <a:ea typeface="Lato Light"/>
                        <a:cs typeface="Lato Light"/>
                        <a:sym typeface="Lato Light"/>
                      </a:endParaRPr>
                    </a:p>
                  </a:txBody>
                  <a:tcPr marL="91425" marR="91425" marT="68575" marB="68575" anchor="ctr">
                    <a:lnL w="19050" cap="flat" cmpd="sng">
                      <a:solidFill>
                        <a:srgbClr val="DEE9F2"/>
                      </a:solidFill>
                      <a:prstDash val="solid"/>
                      <a:round/>
                      <a:headEnd type="none" w="med" len="med"/>
                      <a:tailEnd type="none" w="med" len="med"/>
                    </a:lnL>
                    <a:lnR w="19050" cap="flat" cmpd="sng" algn="ctr">
                      <a:solidFill>
                        <a:srgbClr val="DEE9F2"/>
                      </a:solidFill>
                      <a:prstDash val="solid"/>
                      <a:round/>
                      <a:headEnd type="none" w="med" len="med"/>
                      <a:tailEnd type="none" w="med" len="med"/>
                    </a:lnR>
                    <a:lnT w="19050" cap="flat" cmpd="sng">
                      <a:solidFill>
                        <a:srgbClr val="DEE9F2"/>
                      </a:solidFill>
                      <a:prstDash val="solid"/>
                      <a:round/>
                      <a:headEnd type="none" w="med" len="med"/>
                      <a:tailEnd type="none" w="med" len="med"/>
                    </a:lnT>
                    <a:lnB w="19050" cap="flat" cmpd="sng" algn="ctr">
                      <a:solidFill>
                        <a:srgbClr val="DEE9F2"/>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1" dirty="0">
                          <a:solidFill>
                            <a:srgbClr val="4A5C65"/>
                          </a:solidFill>
                          <a:latin typeface="Lato Light"/>
                          <a:ea typeface="Lato Light"/>
                          <a:cs typeface="Lato Light"/>
                          <a:sym typeface="Lato Light"/>
                        </a:rPr>
                        <a:t>生活機能訓練</a:t>
                      </a:r>
                      <a:r>
                        <a:rPr lang="en-US" altLang="ja-JP" sz="1600" b="1" dirty="0">
                          <a:solidFill>
                            <a:srgbClr val="4A5C65"/>
                          </a:solidFill>
                          <a:latin typeface="Lato Light"/>
                          <a:ea typeface="Lato Light"/>
                          <a:cs typeface="Lato Light"/>
                          <a:sym typeface="Lato Light"/>
                        </a:rPr>
                        <a:t> / </a:t>
                      </a:r>
                      <a:r>
                        <a:rPr lang="ja-JP" altLang="en-US" sz="1600" b="1" dirty="0">
                          <a:solidFill>
                            <a:srgbClr val="4A5C65"/>
                          </a:solidFill>
                          <a:latin typeface="Lato Light"/>
                          <a:ea typeface="Lato Light"/>
                          <a:cs typeface="Lato Light"/>
                          <a:sym typeface="Lato Light"/>
                        </a:rPr>
                        <a:t>学習療法</a:t>
                      </a:r>
                      <a:r>
                        <a:rPr lang="en-US" altLang="ja-JP" sz="1600" b="1" dirty="0">
                          <a:solidFill>
                            <a:srgbClr val="4A5C65"/>
                          </a:solidFill>
                          <a:latin typeface="Lato Light"/>
                          <a:ea typeface="Lato Light"/>
                          <a:cs typeface="Lato Light"/>
                          <a:sym typeface="Lato Light"/>
                        </a:rPr>
                        <a:t> / </a:t>
                      </a:r>
                      <a:r>
                        <a:rPr lang="ja-JP" altLang="en-US" sz="1600" b="1" dirty="0">
                          <a:solidFill>
                            <a:srgbClr val="4A5C65"/>
                          </a:solidFill>
                          <a:latin typeface="Lato Light"/>
                          <a:ea typeface="Lato Light"/>
                          <a:cs typeface="Lato Light"/>
                          <a:sym typeface="Lato Light"/>
                        </a:rPr>
                        <a:t>入浴</a:t>
                      </a:r>
                      <a:endParaRPr lang="en" altLang="ja-JP" sz="1800" b="1" dirty="0">
                        <a:solidFill>
                          <a:srgbClr val="4A5C65"/>
                        </a:solidFill>
                        <a:latin typeface="Lato Light"/>
                        <a:ea typeface="Lato Light"/>
                        <a:cs typeface="Lato Light"/>
                        <a:sym typeface="Lato Light"/>
                      </a:endParaRPr>
                    </a:p>
                  </a:txBody>
                  <a:tcPr marL="91425" marR="91425" marT="68575" marB="68575" anchor="ctr">
                    <a:lnL w="19050" cap="flat" cmpd="sng" algn="ctr">
                      <a:solidFill>
                        <a:srgbClr val="DEE9F2"/>
                      </a:solidFill>
                      <a:prstDash val="solid"/>
                      <a:round/>
                      <a:headEnd type="none" w="med" len="med"/>
                      <a:tailEnd type="none" w="med" len="med"/>
                    </a:lnL>
                    <a:lnR w="19050" cap="flat" cmpd="sng">
                      <a:solidFill>
                        <a:srgbClr val="DEE9F2"/>
                      </a:solidFill>
                      <a:prstDash val="solid"/>
                      <a:round/>
                      <a:headEnd type="none" w="med" len="med"/>
                      <a:tailEnd type="none" w="med" len="med"/>
                    </a:lnR>
                    <a:lnT w="19050" cap="flat" cmpd="sng">
                      <a:solidFill>
                        <a:srgbClr val="DEE9F2"/>
                      </a:solidFill>
                      <a:prstDash val="solid"/>
                      <a:round/>
                      <a:headEnd type="none" w="med" len="med"/>
                      <a:tailEnd type="none" w="med" len="med"/>
                    </a:lnT>
                    <a:lnB w="19050" cap="flat" cmpd="sng" algn="ctr">
                      <a:solidFill>
                        <a:srgbClr val="DEE9F2"/>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451544">
                <a:tc>
                  <a:txBody>
                    <a:bodyPr/>
                    <a:lstStyle/>
                    <a:p>
                      <a:pPr marL="0" lvl="0" indent="0" algn="ctr" rtl="0">
                        <a:spcBef>
                          <a:spcPts val="0"/>
                        </a:spcBef>
                        <a:buNone/>
                      </a:pPr>
                      <a:r>
                        <a:rPr lang="en-US" sz="1600" b="1" dirty="0">
                          <a:solidFill>
                            <a:srgbClr val="02BDC7"/>
                          </a:solidFill>
                          <a:latin typeface="Lato Light"/>
                          <a:ea typeface="Lato Light"/>
                          <a:cs typeface="Lato Light"/>
                          <a:sym typeface="Lato Light"/>
                        </a:rPr>
                        <a:t>15:00 </a:t>
                      </a:r>
                      <a:r>
                        <a:rPr lang="en-US" altLang="ja-JP" sz="1600" b="1" dirty="0">
                          <a:solidFill>
                            <a:srgbClr val="02BDC7"/>
                          </a:solidFill>
                          <a:latin typeface="Lato Light"/>
                          <a:ea typeface="Lato Light"/>
                          <a:cs typeface="Lato Light"/>
                          <a:sym typeface="Lato Light"/>
                        </a:rPr>
                        <a:t>〜</a:t>
                      </a:r>
                      <a:endParaRPr lang="en" sz="1600" b="1" dirty="0">
                        <a:solidFill>
                          <a:srgbClr val="02BDC7"/>
                        </a:solidFill>
                        <a:latin typeface="Lato Light"/>
                        <a:ea typeface="Lato Light"/>
                        <a:cs typeface="Lato Light"/>
                        <a:sym typeface="Lato Light"/>
                      </a:endParaRPr>
                    </a:p>
                  </a:txBody>
                  <a:tcPr marL="91425" marR="91425" marT="68575" marB="68575" anchor="ctr">
                    <a:lnL w="19050" cap="flat" cmpd="sng">
                      <a:solidFill>
                        <a:srgbClr val="DEE9F2"/>
                      </a:solidFill>
                      <a:prstDash val="solid"/>
                      <a:round/>
                      <a:headEnd type="none" w="med" len="med"/>
                      <a:tailEnd type="none" w="med" len="med"/>
                    </a:lnL>
                    <a:lnR w="19050" cap="flat" cmpd="sng" algn="ctr">
                      <a:solidFill>
                        <a:srgbClr val="DEE9F2"/>
                      </a:solidFill>
                      <a:prstDash val="solid"/>
                      <a:round/>
                      <a:headEnd type="none" w="med" len="med"/>
                      <a:tailEnd type="none" w="med" len="med"/>
                    </a:lnR>
                    <a:lnT w="19050" cap="flat" cmpd="sng">
                      <a:solidFill>
                        <a:srgbClr val="DEE9F2"/>
                      </a:solidFill>
                      <a:prstDash val="solid"/>
                      <a:round/>
                      <a:headEnd type="none" w="med" len="med"/>
                      <a:tailEnd type="none" w="med" len="med"/>
                    </a:lnT>
                    <a:lnB w="19050" cap="flat" cmpd="sng" algn="ctr">
                      <a:solidFill>
                        <a:srgbClr val="DEE9F2"/>
                      </a:solidFill>
                      <a:prstDash val="solid"/>
                      <a:round/>
                      <a:headEnd type="none" w="med" len="med"/>
                      <a:tailEnd type="none" w="med" len="med"/>
                    </a:lnB>
                    <a:solidFill>
                      <a:srgbClr val="FFFFFF"/>
                    </a:solidFill>
                  </a:tcPr>
                </a:tc>
                <a:tc>
                  <a:txBody>
                    <a:bodyPr/>
                    <a:lstStyle/>
                    <a:p>
                      <a:pPr marL="0" lvl="0" indent="0" algn="ctr" rtl="0">
                        <a:spcBef>
                          <a:spcPts val="0"/>
                        </a:spcBef>
                        <a:buNone/>
                      </a:pPr>
                      <a:r>
                        <a:rPr lang="ja-JP" altLang="en-US" sz="1400" b="1" dirty="0">
                          <a:solidFill>
                            <a:srgbClr val="4A5C65"/>
                          </a:solidFill>
                          <a:latin typeface="Lato Light"/>
                          <a:ea typeface="Lato Light"/>
                          <a:cs typeface="Lato Light"/>
                          <a:sym typeface="Lato Light"/>
                        </a:rPr>
                        <a:t>お茶</a:t>
                      </a:r>
                      <a:r>
                        <a:rPr lang="en-US" altLang="ja-JP" sz="1400" b="1" dirty="0">
                          <a:solidFill>
                            <a:srgbClr val="4A5C65"/>
                          </a:solidFill>
                          <a:latin typeface="Lato Light"/>
                          <a:ea typeface="Lato Light"/>
                          <a:cs typeface="Lato Light"/>
                          <a:sym typeface="Lato Light"/>
                        </a:rPr>
                        <a:t> / </a:t>
                      </a:r>
                      <a:r>
                        <a:rPr lang="ja-JP" altLang="en-US" sz="1400" b="1" dirty="0">
                          <a:solidFill>
                            <a:srgbClr val="4A5C65"/>
                          </a:solidFill>
                          <a:latin typeface="Lato Light"/>
                          <a:ea typeface="Lato Light"/>
                          <a:cs typeface="Lato Light"/>
                          <a:sym typeface="Lato Light"/>
                        </a:rPr>
                        <a:t>おやつ</a:t>
                      </a:r>
                      <a:r>
                        <a:rPr lang="en-US" altLang="ja-JP" sz="1400" b="1" dirty="0">
                          <a:solidFill>
                            <a:srgbClr val="4A5C65"/>
                          </a:solidFill>
                          <a:latin typeface="Lato Light"/>
                          <a:ea typeface="Lato Light"/>
                          <a:cs typeface="Lato Light"/>
                          <a:sym typeface="Lato Light"/>
                        </a:rPr>
                        <a:t> / IADL</a:t>
                      </a:r>
                      <a:r>
                        <a:rPr lang="ja-JP" altLang="en-US" sz="1400" b="1" dirty="0">
                          <a:solidFill>
                            <a:srgbClr val="4A5C65"/>
                          </a:solidFill>
                          <a:latin typeface="Lato Light"/>
                          <a:ea typeface="Lato Light"/>
                          <a:cs typeface="Lato Light"/>
                          <a:sym typeface="Lato Light"/>
                        </a:rPr>
                        <a:t>向上：趣味の時間</a:t>
                      </a:r>
                      <a:endParaRPr lang="en-US" altLang="ja-JP" sz="1400" b="1" dirty="0">
                        <a:solidFill>
                          <a:srgbClr val="4A5C65"/>
                        </a:solidFill>
                        <a:latin typeface="Lato Light"/>
                        <a:ea typeface="Lato Light"/>
                        <a:cs typeface="Lato Light"/>
                        <a:sym typeface="Lato Light"/>
                      </a:endParaRPr>
                    </a:p>
                    <a:p>
                      <a:pPr marL="0" lvl="0" indent="0" algn="ctr" rtl="0">
                        <a:spcBef>
                          <a:spcPts val="0"/>
                        </a:spcBef>
                        <a:buNone/>
                      </a:pPr>
                      <a:r>
                        <a:rPr lang="ja-JP" altLang="en-US" sz="1400" b="1" dirty="0">
                          <a:solidFill>
                            <a:srgbClr val="4A5C65"/>
                          </a:solidFill>
                          <a:latin typeface="Lato Light"/>
                          <a:ea typeface="Lato Light"/>
                          <a:cs typeface="Lato Light"/>
                          <a:sym typeface="Lato Light"/>
                        </a:rPr>
                        <a:t>（読書・絵画・犬との触れ合い</a:t>
                      </a:r>
                      <a:r>
                        <a:rPr lang="en-US" altLang="ja-JP" sz="1400" b="1" dirty="0">
                          <a:solidFill>
                            <a:srgbClr val="4A5C65"/>
                          </a:solidFill>
                          <a:latin typeface="Lato Light"/>
                          <a:ea typeface="Lato Light"/>
                          <a:cs typeface="Lato Light"/>
                          <a:sym typeface="Lato Light"/>
                        </a:rPr>
                        <a:t>…</a:t>
                      </a:r>
                      <a:r>
                        <a:rPr lang="en-US" altLang="ja-JP" sz="1400" b="1" dirty="0" err="1">
                          <a:solidFill>
                            <a:srgbClr val="4A5C65"/>
                          </a:solidFill>
                          <a:latin typeface="Lato Light"/>
                          <a:ea typeface="Lato Light"/>
                          <a:cs typeface="Lato Light"/>
                          <a:sym typeface="Lato Light"/>
                        </a:rPr>
                        <a:t>etc</a:t>
                      </a:r>
                      <a:r>
                        <a:rPr lang="ja-JP" altLang="en-US" sz="1400" b="1" dirty="0">
                          <a:solidFill>
                            <a:srgbClr val="4A5C65"/>
                          </a:solidFill>
                          <a:latin typeface="Lato Light"/>
                          <a:ea typeface="Lato Light"/>
                          <a:cs typeface="Lato Light"/>
                          <a:sym typeface="Lato Light"/>
                        </a:rPr>
                        <a:t>）</a:t>
                      </a:r>
                      <a:endParaRPr lang="en" sz="1400" b="1" dirty="0">
                        <a:solidFill>
                          <a:srgbClr val="4A5C65"/>
                        </a:solidFill>
                        <a:latin typeface="Lato Light"/>
                        <a:ea typeface="Lato Light"/>
                        <a:cs typeface="Lato Light"/>
                        <a:sym typeface="Lato Light"/>
                      </a:endParaRPr>
                    </a:p>
                  </a:txBody>
                  <a:tcPr marL="91425" marR="91425" marT="68575" marB="68575" anchor="ctr">
                    <a:lnL w="19050" cap="flat" cmpd="sng" algn="ctr">
                      <a:solidFill>
                        <a:srgbClr val="DEE9F2"/>
                      </a:solidFill>
                      <a:prstDash val="solid"/>
                      <a:round/>
                      <a:headEnd type="none" w="med" len="med"/>
                      <a:tailEnd type="none" w="med" len="med"/>
                    </a:lnL>
                    <a:lnR w="19050" cap="flat" cmpd="sng">
                      <a:solidFill>
                        <a:srgbClr val="DEE9F2"/>
                      </a:solidFill>
                      <a:prstDash val="solid"/>
                      <a:round/>
                      <a:headEnd type="none" w="med" len="med"/>
                      <a:tailEnd type="none" w="med" len="med"/>
                    </a:lnR>
                    <a:lnT w="19050" cap="flat" cmpd="sng">
                      <a:solidFill>
                        <a:srgbClr val="DEE9F2"/>
                      </a:solidFill>
                      <a:prstDash val="solid"/>
                      <a:round/>
                      <a:headEnd type="none" w="med" len="med"/>
                      <a:tailEnd type="none" w="med" len="med"/>
                    </a:lnT>
                    <a:lnB w="19050" cap="flat" cmpd="sng" algn="ctr">
                      <a:solidFill>
                        <a:srgbClr val="DEE9F2"/>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451544">
                <a:tc>
                  <a:txBody>
                    <a:bodyPr/>
                    <a:lstStyle/>
                    <a:p>
                      <a:pPr marL="0" lvl="0" indent="0" algn="ctr" rtl="0">
                        <a:spcBef>
                          <a:spcPts val="0"/>
                        </a:spcBef>
                        <a:buNone/>
                      </a:pPr>
                      <a:r>
                        <a:rPr lang="en-US" sz="1600" b="1" dirty="0">
                          <a:solidFill>
                            <a:srgbClr val="02BDC7"/>
                          </a:solidFill>
                          <a:latin typeface="Lato Light"/>
                          <a:ea typeface="Lato Light"/>
                          <a:cs typeface="Lato Light"/>
                          <a:sym typeface="Lato Light"/>
                        </a:rPr>
                        <a:t>16:00 </a:t>
                      </a:r>
                      <a:r>
                        <a:rPr lang="en-US" altLang="ja-JP" sz="1600" b="1" dirty="0">
                          <a:solidFill>
                            <a:srgbClr val="02BDC7"/>
                          </a:solidFill>
                          <a:latin typeface="Lato Light"/>
                          <a:ea typeface="Lato Light"/>
                          <a:cs typeface="Lato Light"/>
                          <a:sym typeface="Lato Light"/>
                        </a:rPr>
                        <a:t>〜</a:t>
                      </a:r>
                      <a:endParaRPr lang="en" sz="1600" b="1" dirty="0">
                        <a:solidFill>
                          <a:srgbClr val="02BDC7"/>
                        </a:solidFill>
                        <a:latin typeface="Lato Light"/>
                        <a:ea typeface="Lato Light"/>
                        <a:cs typeface="Lato Light"/>
                        <a:sym typeface="Lato Light"/>
                      </a:endParaRPr>
                    </a:p>
                  </a:txBody>
                  <a:tcPr marL="91425" marR="91425" marT="68575" marB="68575" anchor="ctr">
                    <a:lnL w="19050" cap="flat" cmpd="sng">
                      <a:solidFill>
                        <a:srgbClr val="DEE9F2"/>
                      </a:solidFill>
                      <a:prstDash val="solid"/>
                      <a:round/>
                      <a:headEnd type="none" w="med" len="med"/>
                      <a:tailEnd type="none" w="med" len="med"/>
                    </a:lnL>
                    <a:lnR w="19050" cap="flat" cmpd="sng" algn="ctr">
                      <a:solidFill>
                        <a:srgbClr val="DEE9F2"/>
                      </a:solidFill>
                      <a:prstDash val="solid"/>
                      <a:round/>
                      <a:headEnd type="none" w="med" len="med"/>
                      <a:tailEnd type="none" w="med" len="med"/>
                    </a:lnR>
                    <a:lnT w="19050" cap="flat" cmpd="sng">
                      <a:solidFill>
                        <a:srgbClr val="DEE9F2"/>
                      </a:solidFill>
                      <a:prstDash val="solid"/>
                      <a:round/>
                      <a:headEnd type="none" w="med" len="med"/>
                      <a:tailEnd type="none" w="med" len="med"/>
                    </a:lnT>
                    <a:lnB w="19050" cap="flat" cmpd="sng">
                      <a:solidFill>
                        <a:srgbClr val="DEE9F2"/>
                      </a:solidFill>
                      <a:prstDash val="solid"/>
                      <a:round/>
                      <a:headEnd type="none" w="med" len="med"/>
                      <a:tailEnd type="none" w="med" len="med"/>
                    </a:lnB>
                    <a:solidFill>
                      <a:srgbClr val="FFFFFF"/>
                    </a:solidFill>
                  </a:tcPr>
                </a:tc>
                <a:tc>
                  <a:txBody>
                    <a:bodyPr/>
                    <a:lstStyle/>
                    <a:p>
                      <a:pPr marL="0" lvl="0" indent="0" algn="ctr" rtl="0">
                        <a:spcBef>
                          <a:spcPts val="0"/>
                        </a:spcBef>
                        <a:buNone/>
                      </a:pPr>
                      <a:r>
                        <a:rPr lang="ja-JP" altLang="en-US" sz="1800" b="1" dirty="0">
                          <a:solidFill>
                            <a:srgbClr val="4A5C65"/>
                          </a:solidFill>
                          <a:latin typeface="Lato Light"/>
                          <a:ea typeface="Lato Light"/>
                          <a:cs typeface="Lato Light"/>
                          <a:sym typeface="Lato Light"/>
                        </a:rPr>
                        <a:t>清掃</a:t>
                      </a:r>
                      <a:r>
                        <a:rPr lang="en-US" altLang="ja-JP" sz="1800" b="1" dirty="0">
                          <a:solidFill>
                            <a:srgbClr val="4A5C65"/>
                          </a:solidFill>
                          <a:latin typeface="Lato Light"/>
                          <a:ea typeface="Lato Light"/>
                          <a:cs typeface="Lato Light"/>
                          <a:sym typeface="Lato Light"/>
                        </a:rPr>
                        <a:t> / </a:t>
                      </a:r>
                      <a:r>
                        <a:rPr lang="ja-JP" altLang="en-US" sz="1800" b="1" dirty="0">
                          <a:solidFill>
                            <a:srgbClr val="4A5C65"/>
                          </a:solidFill>
                          <a:latin typeface="Lato Light"/>
                          <a:ea typeface="Lato Light"/>
                          <a:cs typeface="Lato Light"/>
                          <a:sym typeface="Lato Light"/>
                        </a:rPr>
                        <a:t>送迎開始（帰宅）</a:t>
                      </a:r>
                      <a:endParaRPr lang="en" sz="1800" b="1" dirty="0">
                        <a:solidFill>
                          <a:srgbClr val="4A5C65"/>
                        </a:solidFill>
                        <a:latin typeface="Lato Light"/>
                        <a:ea typeface="Lato Light"/>
                        <a:cs typeface="Lato Light"/>
                        <a:sym typeface="Lato Light"/>
                      </a:endParaRPr>
                    </a:p>
                  </a:txBody>
                  <a:tcPr marL="91425" marR="91425" marT="68575" marB="68575" anchor="ctr">
                    <a:lnL w="19050" cap="flat" cmpd="sng" algn="ctr">
                      <a:solidFill>
                        <a:srgbClr val="DEE9F2"/>
                      </a:solidFill>
                      <a:prstDash val="solid"/>
                      <a:round/>
                      <a:headEnd type="none" w="med" len="med"/>
                      <a:tailEnd type="none" w="med" len="med"/>
                    </a:lnL>
                    <a:lnR w="19050" cap="flat" cmpd="sng">
                      <a:solidFill>
                        <a:srgbClr val="DEE9F2"/>
                      </a:solidFill>
                      <a:prstDash val="solid"/>
                      <a:round/>
                      <a:headEnd type="none" w="med" len="med"/>
                      <a:tailEnd type="none" w="med" len="med"/>
                    </a:lnR>
                    <a:lnT w="19050" cap="flat" cmpd="sng">
                      <a:solidFill>
                        <a:srgbClr val="DEE9F2"/>
                      </a:solidFill>
                      <a:prstDash val="solid"/>
                      <a:round/>
                      <a:headEnd type="none" w="med" len="med"/>
                      <a:tailEnd type="none" w="med" len="med"/>
                    </a:lnT>
                    <a:lnB w="19050" cap="flat" cmpd="sng">
                      <a:solidFill>
                        <a:srgbClr val="DEE9F2"/>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72441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Shape 411"/>
          <p:cNvSpPr txBox="1">
            <a:spLocks noGrp="1"/>
          </p:cNvSpPr>
          <p:nvPr>
            <p:ph type="ctrTitle"/>
          </p:nvPr>
        </p:nvSpPr>
        <p:spPr>
          <a:xfrm>
            <a:off x="2886100" y="1888150"/>
            <a:ext cx="3371700" cy="1159800"/>
          </a:xfrm>
          <a:prstGeom prst="rect">
            <a:avLst/>
          </a:prstGeom>
        </p:spPr>
        <p:txBody>
          <a:bodyPr wrap="square" lIns="91425" tIns="91425" rIns="91425" bIns="91425" anchor="b" anchorCtr="0">
            <a:noAutofit/>
          </a:bodyPr>
          <a:lstStyle/>
          <a:p>
            <a:pPr marL="0" lvl="0" indent="0" rtl="0">
              <a:spcBef>
                <a:spcPts val="0"/>
              </a:spcBef>
              <a:buNone/>
            </a:pPr>
            <a:r>
              <a:rPr lang="en-US" b="1" dirty="0">
                <a:solidFill>
                  <a:srgbClr val="4A5C65"/>
                </a:solidFill>
              </a:rPr>
              <a:t>4</a:t>
            </a:r>
            <a:r>
              <a:rPr lang="en" b="1" dirty="0">
                <a:solidFill>
                  <a:srgbClr val="4A5C65"/>
                </a:solidFill>
              </a:rPr>
              <a:t>.</a:t>
            </a:r>
            <a:r>
              <a:rPr lang="ja-JP" altLang="en-US" b="1" dirty="0"/>
              <a:t>事業所のご紹介</a:t>
            </a:r>
            <a:endParaRPr lang="en" b="1" dirty="0"/>
          </a:p>
        </p:txBody>
      </p:sp>
      <p:sp>
        <p:nvSpPr>
          <p:cNvPr id="412" name="Shape 412"/>
          <p:cNvSpPr txBox="1">
            <a:spLocks noGrp="1"/>
          </p:cNvSpPr>
          <p:nvPr>
            <p:ph type="subTitle" idx="1"/>
          </p:nvPr>
        </p:nvSpPr>
        <p:spPr>
          <a:xfrm>
            <a:off x="2886100" y="2916252"/>
            <a:ext cx="3371700" cy="784800"/>
          </a:xfrm>
          <a:prstGeom prst="rect">
            <a:avLst/>
          </a:prstGeom>
        </p:spPr>
        <p:txBody>
          <a:bodyPr wrap="square" lIns="91425" tIns="91425" rIns="91425" bIns="91425" anchor="t" anchorCtr="0">
            <a:noAutofit/>
          </a:bodyPr>
          <a:lstStyle/>
          <a:p>
            <a:pPr marL="0" lvl="0" indent="0" rtl="0">
              <a:spcBef>
                <a:spcPts val="0"/>
              </a:spcBef>
              <a:buNone/>
            </a:pPr>
            <a:r>
              <a:rPr lang="en-US" b="1" dirty="0"/>
              <a:t>Introduction of day-service</a:t>
            </a:r>
            <a:endParaRPr lang="en"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4" name="Shape 404"/>
          <p:cNvSpPr txBox="1">
            <a:spLocks noGrp="1"/>
          </p:cNvSpPr>
          <p:nvPr>
            <p:ph type="subTitle" idx="4294967295"/>
          </p:nvPr>
        </p:nvSpPr>
        <p:spPr>
          <a:xfrm>
            <a:off x="1325367" y="1047965"/>
            <a:ext cx="3082246" cy="3328827"/>
          </a:xfrm>
          <a:prstGeom prst="rect">
            <a:avLst/>
          </a:prstGeom>
        </p:spPr>
        <p:txBody>
          <a:bodyPr wrap="square" lIns="91425" tIns="91425" rIns="91425" bIns="91425" anchor="t" anchorCtr="0">
            <a:noAutofit/>
          </a:bodyPr>
          <a:lstStyle/>
          <a:p>
            <a:pPr marL="0" lvl="0" indent="-69850" rtl="0">
              <a:spcBef>
                <a:spcPts val="0"/>
              </a:spcBef>
              <a:buClr>
                <a:schemeClr val="dk1"/>
              </a:buClr>
              <a:buSzPts val="1100"/>
              <a:buFont typeface="Arial"/>
              <a:buNone/>
            </a:pPr>
            <a:r>
              <a:rPr lang="en-US" sz="2800" b="1" dirty="0">
                <a:solidFill>
                  <a:srgbClr val="FFFFFF"/>
                </a:solidFill>
              </a:rPr>
              <a:t>1. </a:t>
            </a:r>
            <a:r>
              <a:rPr lang="ja-JP" altLang="en-US" sz="2800" b="1" dirty="0">
                <a:solidFill>
                  <a:srgbClr val="FFFFFF"/>
                </a:solidFill>
              </a:rPr>
              <a:t>事業所の特徴</a:t>
            </a:r>
            <a:endParaRPr lang="en-US" sz="2800" b="1" dirty="0">
              <a:solidFill>
                <a:srgbClr val="FFFFFF"/>
              </a:solidFill>
            </a:endParaRPr>
          </a:p>
          <a:p>
            <a:pPr marL="0" lvl="0" indent="-69850" rtl="0">
              <a:spcBef>
                <a:spcPts val="0"/>
              </a:spcBef>
              <a:buClr>
                <a:schemeClr val="dk1"/>
              </a:buClr>
              <a:buSzPts val="1100"/>
              <a:buFont typeface="Arial"/>
              <a:buNone/>
            </a:pPr>
            <a:r>
              <a:rPr lang="en-US" sz="2800" b="1" dirty="0">
                <a:solidFill>
                  <a:srgbClr val="FFFFFF"/>
                </a:solidFill>
              </a:rPr>
              <a:t>2. </a:t>
            </a:r>
            <a:r>
              <a:rPr lang="ja-JP" altLang="en-US" sz="2800" b="1" dirty="0">
                <a:solidFill>
                  <a:srgbClr val="FFFFFF"/>
                </a:solidFill>
              </a:rPr>
              <a:t>利用までの流れ</a:t>
            </a:r>
            <a:endParaRPr lang="en-US" sz="2800" b="1" dirty="0">
              <a:solidFill>
                <a:srgbClr val="FFFFFF"/>
              </a:solidFill>
            </a:endParaRPr>
          </a:p>
          <a:p>
            <a:pPr marL="0" lvl="0" indent="-69850" rtl="0">
              <a:spcBef>
                <a:spcPts val="0"/>
              </a:spcBef>
              <a:buClr>
                <a:schemeClr val="dk1"/>
              </a:buClr>
              <a:buSzPts val="1100"/>
              <a:buFont typeface="Arial"/>
              <a:buNone/>
            </a:pPr>
            <a:r>
              <a:rPr lang="en-US" sz="2800" b="1" dirty="0">
                <a:solidFill>
                  <a:srgbClr val="FFFFFF"/>
                </a:solidFill>
              </a:rPr>
              <a:t>3. </a:t>
            </a:r>
            <a:r>
              <a:rPr lang="ja-JP" altLang="en-US" sz="2800" b="1" dirty="0">
                <a:solidFill>
                  <a:srgbClr val="FFFFFF"/>
                </a:solidFill>
              </a:rPr>
              <a:t>一日の流れ</a:t>
            </a:r>
            <a:endParaRPr lang="en-US" sz="2800" b="1" dirty="0">
              <a:solidFill>
                <a:srgbClr val="FFFFFF"/>
              </a:solidFill>
            </a:endParaRPr>
          </a:p>
          <a:p>
            <a:pPr marL="0" lvl="0" indent="-69850" rtl="0">
              <a:spcBef>
                <a:spcPts val="0"/>
              </a:spcBef>
              <a:buClr>
                <a:schemeClr val="dk1"/>
              </a:buClr>
              <a:buSzPts val="1100"/>
              <a:buFont typeface="Arial"/>
              <a:buNone/>
            </a:pPr>
            <a:r>
              <a:rPr lang="en-US" sz="2800" b="1" dirty="0">
                <a:solidFill>
                  <a:srgbClr val="FFFFFF"/>
                </a:solidFill>
              </a:rPr>
              <a:t>4. </a:t>
            </a:r>
            <a:r>
              <a:rPr lang="ja-JP" altLang="en-US" sz="2800" b="1" dirty="0">
                <a:solidFill>
                  <a:srgbClr val="FFFFFF"/>
                </a:solidFill>
              </a:rPr>
              <a:t>事業所のご紹介</a:t>
            </a:r>
            <a:endParaRPr lang="en-US" sz="2800" b="1" dirty="0">
              <a:solidFill>
                <a:srgbClr val="FFFFFF"/>
              </a:solidFill>
            </a:endParaRPr>
          </a:p>
          <a:p>
            <a:pPr marL="0" lvl="0" indent="-69850" rtl="0">
              <a:spcBef>
                <a:spcPts val="0"/>
              </a:spcBef>
              <a:buClr>
                <a:schemeClr val="dk1"/>
              </a:buClr>
              <a:buSzPts val="1100"/>
              <a:buFont typeface="Arial"/>
              <a:buNone/>
            </a:pPr>
            <a:r>
              <a:rPr lang="en-US" sz="2800" b="1" dirty="0">
                <a:solidFill>
                  <a:srgbClr val="FFFFFF"/>
                </a:solidFill>
              </a:rPr>
              <a:t>5. </a:t>
            </a:r>
            <a:r>
              <a:rPr lang="ja-JP" altLang="en-US" sz="2800" b="1" dirty="0">
                <a:solidFill>
                  <a:srgbClr val="FFFFFF"/>
                </a:solidFill>
              </a:rPr>
              <a:t>法人のご紹介</a:t>
            </a:r>
            <a:endParaRPr lang="en-US" sz="2800" b="1" dirty="0">
              <a:solidFill>
                <a:srgbClr val="FFFFFF"/>
              </a:solidFill>
            </a:endParaRPr>
          </a:p>
          <a:p>
            <a:pPr marL="0" lvl="0" indent="-69850" rtl="0">
              <a:spcBef>
                <a:spcPts val="0"/>
              </a:spcBef>
              <a:buClr>
                <a:schemeClr val="dk1"/>
              </a:buClr>
              <a:buSzPts val="1100"/>
              <a:buFont typeface="Arial"/>
              <a:buNone/>
            </a:pPr>
            <a:endParaRPr lang="en" sz="2800" b="1" dirty="0">
              <a:solidFill>
                <a:srgbClr val="FFFFFF"/>
              </a:solidFill>
            </a:endParaRPr>
          </a:p>
        </p:txBody>
      </p:sp>
      <p:pic>
        <p:nvPicPr>
          <p:cNvPr id="405" name="Shape 405" descr="photo-1434030216411-0b793f4b4173.jpg"/>
          <p:cNvPicPr preferRelativeResize="0"/>
          <p:nvPr/>
        </p:nvPicPr>
        <p:blipFill>
          <a:blip r:embed="rId3">
            <a:alphaModFix/>
          </a:blip>
          <a:stretch>
            <a:fillRect/>
          </a:stretch>
        </p:blipFill>
        <p:spPr>
          <a:xfrm>
            <a:off x="6265150" y="1981150"/>
            <a:ext cx="2071500" cy="2071500"/>
          </a:xfrm>
          <a:prstGeom prst="ellipse">
            <a:avLst/>
          </a:prstGeom>
          <a:noFill/>
          <a:ln>
            <a:noFill/>
          </a:ln>
        </p:spPr>
      </p:pic>
      <p:sp>
        <p:nvSpPr>
          <p:cNvPr id="406" name="Shape 406"/>
          <p:cNvSpPr txBox="1">
            <a:spLocks noGrp="1"/>
          </p:cNvSpPr>
          <p:nvPr>
            <p:ph type="sldNum" idx="12"/>
          </p:nvPr>
        </p:nvSpPr>
        <p:spPr>
          <a:xfrm>
            <a:off x="8117984" y="418063"/>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2</a:t>
            </a:fld>
            <a:endParaRPr lang="en"/>
          </a:p>
        </p:txBody>
      </p:sp>
      <p:sp>
        <p:nvSpPr>
          <p:cNvPr id="6" name="Shape 404"/>
          <p:cNvSpPr txBox="1">
            <a:spLocks/>
          </p:cNvSpPr>
          <p:nvPr/>
        </p:nvSpPr>
        <p:spPr>
          <a:xfrm>
            <a:off x="4559640" y="1047964"/>
            <a:ext cx="3082246" cy="3328827"/>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1000"/>
              </a:spcAft>
              <a:buClr>
                <a:srgbClr val="A6BCC9"/>
              </a:buClr>
              <a:buSzPts val="2000"/>
              <a:buFont typeface="Lato Light"/>
              <a:buChar char="○"/>
              <a:defRPr sz="2000" b="0" i="0" u="none" strike="noStrike" cap="none">
                <a:solidFill>
                  <a:srgbClr val="4A5C65"/>
                </a:solidFill>
                <a:latin typeface="Lato Light"/>
                <a:ea typeface="Lato Light"/>
                <a:cs typeface="Lato Light"/>
                <a:sym typeface="Lato Light"/>
              </a:defRPr>
            </a:lvl1pPr>
            <a:lvl2pPr marR="0" lvl="1" algn="l" rtl="0">
              <a:lnSpc>
                <a:spcPct val="100000"/>
              </a:lnSpc>
              <a:spcBef>
                <a:spcPts val="480"/>
              </a:spcBef>
              <a:spcAft>
                <a:spcPts val="1000"/>
              </a:spcAft>
              <a:buClr>
                <a:srgbClr val="A6BCC9"/>
              </a:buClr>
              <a:buSzPts val="2000"/>
              <a:buFont typeface="Lato Light"/>
              <a:buChar char="◦"/>
              <a:defRPr sz="2000" b="0" i="0" u="none" strike="noStrike" cap="none">
                <a:solidFill>
                  <a:srgbClr val="4A5C65"/>
                </a:solidFill>
                <a:latin typeface="Lato Light"/>
                <a:ea typeface="Lato Light"/>
                <a:cs typeface="Lato Light"/>
                <a:sym typeface="Lato Light"/>
              </a:defRPr>
            </a:lvl2pPr>
            <a:lvl3pPr marR="0" lvl="2" algn="l" rtl="0">
              <a:lnSpc>
                <a:spcPct val="100000"/>
              </a:lnSpc>
              <a:spcBef>
                <a:spcPts val="480"/>
              </a:spcBef>
              <a:spcAft>
                <a:spcPts val="1000"/>
              </a:spcAft>
              <a:buClr>
                <a:srgbClr val="A6BCC9"/>
              </a:buClr>
              <a:buSzPts val="2000"/>
              <a:buFont typeface="Lato Light"/>
              <a:buChar char="◦"/>
              <a:defRPr sz="2000" b="0" i="0" u="none" strike="noStrike" cap="none">
                <a:solidFill>
                  <a:srgbClr val="4A5C65"/>
                </a:solidFill>
                <a:latin typeface="Lato Light"/>
                <a:ea typeface="Lato Light"/>
                <a:cs typeface="Lato Light"/>
                <a:sym typeface="Lato Light"/>
              </a:defRPr>
            </a:lvl3pPr>
            <a:lvl4pPr marR="0" lvl="3" algn="l" rtl="0">
              <a:lnSpc>
                <a:spcPct val="100000"/>
              </a:lnSpc>
              <a:spcBef>
                <a:spcPts val="360"/>
              </a:spcBef>
              <a:spcAft>
                <a:spcPts val="1000"/>
              </a:spcAft>
              <a:buClr>
                <a:srgbClr val="A6BCC9"/>
              </a:buClr>
              <a:buSzPts val="2000"/>
              <a:buFont typeface="Lato Light"/>
              <a:buChar char="◦"/>
              <a:defRPr sz="2000" b="0" i="0" u="none" strike="noStrike" cap="none">
                <a:solidFill>
                  <a:srgbClr val="4A5C65"/>
                </a:solidFill>
                <a:latin typeface="Lato Light"/>
                <a:ea typeface="Lato Light"/>
                <a:cs typeface="Lato Light"/>
                <a:sym typeface="Lato Light"/>
              </a:defRPr>
            </a:lvl4pPr>
            <a:lvl5pPr marR="0" lvl="4" algn="l" rtl="0">
              <a:lnSpc>
                <a:spcPct val="100000"/>
              </a:lnSpc>
              <a:spcBef>
                <a:spcPts val="360"/>
              </a:spcBef>
              <a:spcAft>
                <a:spcPts val="1000"/>
              </a:spcAft>
              <a:buClr>
                <a:srgbClr val="A6BCC9"/>
              </a:buClr>
              <a:buSzPts val="2000"/>
              <a:buFont typeface="Lato Light"/>
              <a:buChar char="◦"/>
              <a:defRPr sz="2000" b="0" i="0" u="none" strike="noStrike" cap="none">
                <a:solidFill>
                  <a:srgbClr val="4A5C65"/>
                </a:solidFill>
                <a:latin typeface="Lato Light"/>
                <a:ea typeface="Lato Light"/>
                <a:cs typeface="Lato Light"/>
                <a:sym typeface="Lato Light"/>
              </a:defRPr>
            </a:lvl5pPr>
            <a:lvl6pPr marR="0" lvl="5" algn="l" rtl="0">
              <a:lnSpc>
                <a:spcPct val="100000"/>
              </a:lnSpc>
              <a:spcBef>
                <a:spcPts val="360"/>
              </a:spcBef>
              <a:spcAft>
                <a:spcPts val="1000"/>
              </a:spcAft>
              <a:buClr>
                <a:srgbClr val="A6BCC9"/>
              </a:buClr>
              <a:buSzPts val="2000"/>
              <a:buFont typeface="Lato Light"/>
              <a:buChar char="◦"/>
              <a:defRPr sz="2000" b="0" i="0" u="none" strike="noStrike" cap="none">
                <a:solidFill>
                  <a:srgbClr val="4A5C65"/>
                </a:solidFill>
                <a:latin typeface="Lato Light"/>
                <a:ea typeface="Lato Light"/>
                <a:cs typeface="Lato Light"/>
                <a:sym typeface="Lato Light"/>
              </a:defRPr>
            </a:lvl6pPr>
            <a:lvl7pPr marR="0" lvl="6" algn="l" rtl="0">
              <a:lnSpc>
                <a:spcPct val="100000"/>
              </a:lnSpc>
              <a:spcBef>
                <a:spcPts val="360"/>
              </a:spcBef>
              <a:spcAft>
                <a:spcPts val="1000"/>
              </a:spcAft>
              <a:buClr>
                <a:srgbClr val="A6BCC9"/>
              </a:buClr>
              <a:buSzPts val="2000"/>
              <a:buFont typeface="Lato Light"/>
              <a:buChar char="◦"/>
              <a:defRPr sz="2000" b="0" i="0" u="none" strike="noStrike" cap="none">
                <a:solidFill>
                  <a:srgbClr val="4A5C65"/>
                </a:solidFill>
                <a:latin typeface="Lato Light"/>
                <a:ea typeface="Lato Light"/>
                <a:cs typeface="Lato Light"/>
                <a:sym typeface="Lato Light"/>
              </a:defRPr>
            </a:lvl7pPr>
            <a:lvl8pPr marR="0" lvl="7" algn="l" rtl="0">
              <a:lnSpc>
                <a:spcPct val="100000"/>
              </a:lnSpc>
              <a:spcBef>
                <a:spcPts val="360"/>
              </a:spcBef>
              <a:spcAft>
                <a:spcPts val="1000"/>
              </a:spcAft>
              <a:buClr>
                <a:srgbClr val="A6BCC9"/>
              </a:buClr>
              <a:buSzPts val="2000"/>
              <a:buFont typeface="Lato Light"/>
              <a:buChar char="◦"/>
              <a:defRPr sz="2000" b="0" i="0" u="none" strike="noStrike" cap="none">
                <a:solidFill>
                  <a:srgbClr val="4A5C65"/>
                </a:solidFill>
                <a:latin typeface="Lato Light"/>
                <a:ea typeface="Lato Light"/>
                <a:cs typeface="Lato Light"/>
                <a:sym typeface="Lato Light"/>
              </a:defRPr>
            </a:lvl8pPr>
            <a:lvl9pPr marR="0" lvl="8" algn="l" rtl="0">
              <a:lnSpc>
                <a:spcPct val="100000"/>
              </a:lnSpc>
              <a:spcBef>
                <a:spcPts val="360"/>
              </a:spcBef>
              <a:spcAft>
                <a:spcPts val="1000"/>
              </a:spcAft>
              <a:buClr>
                <a:srgbClr val="A6BCC9"/>
              </a:buClr>
              <a:buSzPts val="2000"/>
              <a:buFont typeface="Lato Light"/>
              <a:buChar char="◦"/>
              <a:defRPr sz="2000" b="0" i="0" u="none" strike="noStrike" cap="none">
                <a:solidFill>
                  <a:srgbClr val="4A5C65"/>
                </a:solidFill>
                <a:latin typeface="Lato Light"/>
                <a:ea typeface="Lato Light"/>
                <a:cs typeface="Lato Light"/>
                <a:sym typeface="Lato Light"/>
              </a:defRPr>
            </a:lvl9pPr>
          </a:lstStyle>
          <a:p>
            <a:pPr indent="-69850">
              <a:spcBef>
                <a:spcPts val="0"/>
              </a:spcBef>
              <a:buClr>
                <a:schemeClr val="dk1"/>
              </a:buClr>
              <a:buSzPts val="1100"/>
              <a:buFont typeface="Arial"/>
              <a:buNone/>
            </a:pPr>
            <a:r>
              <a:rPr lang="en-US" sz="2800" b="1" dirty="0">
                <a:solidFill>
                  <a:srgbClr val="FFFFFF"/>
                </a:solidFill>
              </a:rPr>
              <a:t>p.   3 - 14</a:t>
            </a:r>
          </a:p>
          <a:p>
            <a:pPr indent="-69850">
              <a:spcBef>
                <a:spcPts val="0"/>
              </a:spcBef>
              <a:buClr>
                <a:schemeClr val="dk1"/>
              </a:buClr>
              <a:buSzPts val="1100"/>
              <a:buFont typeface="Arial"/>
              <a:buNone/>
            </a:pPr>
            <a:r>
              <a:rPr lang="en-US" sz="2800" b="1" dirty="0">
                <a:solidFill>
                  <a:srgbClr val="FFFFFF"/>
                </a:solidFill>
              </a:rPr>
              <a:t>p. 15 - 16</a:t>
            </a:r>
          </a:p>
          <a:p>
            <a:pPr indent="-69850">
              <a:spcBef>
                <a:spcPts val="0"/>
              </a:spcBef>
              <a:buClr>
                <a:schemeClr val="dk1"/>
              </a:buClr>
              <a:buSzPts val="1100"/>
              <a:buFont typeface="Arial"/>
              <a:buNone/>
            </a:pPr>
            <a:r>
              <a:rPr lang="en-US" sz="2800" b="1" dirty="0">
                <a:solidFill>
                  <a:srgbClr val="FFFFFF"/>
                </a:solidFill>
              </a:rPr>
              <a:t>p. 17 - 18</a:t>
            </a:r>
          </a:p>
          <a:p>
            <a:pPr indent="-69850">
              <a:spcBef>
                <a:spcPts val="0"/>
              </a:spcBef>
              <a:buClr>
                <a:schemeClr val="dk1"/>
              </a:buClr>
              <a:buSzPts val="1100"/>
              <a:buFont typeface="Arial"/>
              <a:buNone/>
            </a:pPr>
            <a:r>
              <a:rPr lang="en-US" sz="2800" b="1" dirty="0">
                <a:solidFill>
                  <a:srgbClr val="FFFFFF"/>
                </a:solidFill>
              </a:rPr>
              <a:t>p. 19 - 20</a:t>
            </a:r>
          </a:p>
          <a:p>
            <a:pPr indent="-69850">
              <a:spcBef>
                <a:spcPts val="0"/>
              </a:spcBef>
              <a:buClr>
                <a:schemeClr val="dk1"/>
              </a:buClr>
              <a:buSzPts val="1100"/>
              <a:buFont typeface="Arial"/>
              <a:buNone/>
            </a:pPr>
            <a:r>
              <a:rPr lang="en-US" sz="2800" b="1" dirty="0">
                <a:solidFill>
                  <a:srgbClr val="FFFFFF"/>
                </a:solidFill>
              </a:rPr>
              <a:t>p. 21 - 22</a:t>
            </a:r>
          </a:p>
          <a:p>
            <a:pPr indent="-69850">
              <a:spcBef>
                <a:spcPts val="0"/>
              </a:spcBef>
              <a:buClr>
                <a:schemeClr val="dk1"/>
              </a:buClr>
              <a:buSzPts val="1100"/>
              <a:buFont typeface="Arial"/>
              <a:buNone/>
            </a:pPr>
            <a:endParaRPr lang="en" sz="2800" b="1" dirty="0">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Shape 394"/>
          <p:cNvSpPr txBox="1">
            <a:spLocks noGrp="1"/>
          </p:cNvSpPr>
          <p:nvPr>
            <p:ph type="title"/>
          </p:nvPr>
        </p:nvSpPr>
        <p:spPr>
          <a:xfrm>
            <a:off x="144074" y="559475"/>
            <a:ext cx="2331997" cy="2630400"/>
          </a:xfrm>
          <a:prstGeom prst="rect">
            <a:avLst/>
          </a:prstGeom>
        </p:spPr>
        <p:txBody>
          <a:bodyPr wrap="square" lIns="91425" tIns="91425" rIns="91425" bIns="91425" anchor="ctr" anchorCtr="0">
            <a:noAutofit/>
          </a:bodyPr>
          <a:lstStyle/>
          <a:p>
            <a:r>
              <a:rPr lang="en-US" altLang="ja-JP" b="1" dirty="0">
                <a:solidFill>
                  <a:schemeClr val="bg1"/>
                </a:solidFill>
              </a:rPr>
              <a:t>4</a:t>
            </a:r>
            <a:r>
              <a:rPr lang="en" altLang="ja-JP" b="1" dirty="0">
                <a:solidFill>
                  <a:schemeClr val="bg1"/>
                </a:solidFill>
              </a:rPr>
              <a:t>.</a:t>
            </a:r>
            <a:r>
              <a:rPr lang="ja-JP" altLang="en-US" b="1" dirty="0"/>
              <a:t>事業所のご紹介</a:t>
            </a:r>
            <a:endParaRPr lang="en" sz="1800" b="1" dirty="0"/>
          </a:p>
        </p:txBody>
      </p:sp>
      <p:sp>
        <p:nvSpPr>
          <p:cNvPr id="396" name="Shape 396"/>
          <p:cNvSpPr txBox="1">
            <a:spLocks noGrp="1"/>
          </p:cNvSpPr>
          <p:nvPr>
            <p:ph type="body" idx="1"/>
          </p:nvPr>
        </p:nvSpPr>
        <p:spPr>
          <a:xfrm>
            <a:off x="2476071" y="1347218"/>
            <a:ext cx="6171218" cy="3352639"/>
          </a:xfrm>
          <a:prstGeom prst="rect">
            <a:avLst/>
          </a:prstGeom>
          <a:ln w="3175">
            <a:noFill/>
            <a:prstDash val="sysDot"/>
          </a:ln>
        </p:spPr>
        <p:txBody>
          <a:bodyPr wrap="square" lIns="91425" tIns="91425" rIns="91425" bIns="91425" anchor="t" anchorCtr="0">
            <a:noAutofit/>
          </a:bodyPr>
          <a:lstStyle/>
          <a:p>
            <a:pPr marL="0" lvl="0" indent="-69850" rtl="0">
              <a:spcBef>
                <a:spcPts val="0"/>
              </a:spcBef>
              <a:spcAft>
                <a:spcPts val="0"/>
              </a:spcAft>
              <a:buClr>
                <a:schemeClr val="dk1"/>
              </a:buClr>
              <a:buSzPts val="1100"/>
              <a:buFont typeface="Arial"/>
              <a:buNone/>
            </a:pPr>
            <a:r>
              <a:rPr lang="en-US" altLang="ja-JP" sz="1400" b="1" dirty="0"/>
              <a:t>〈</a:t>
            </a:r>
            <a:r>
              <a:rPr lang="ja-JP" altLang="en-US" sz="1400" b="1" dirty="0"/>
              <a:t>事業所名</a:t>
            </a:r>
            <a:r>
              <a:rPr lang="en-US" altLang="ja-JP" sz="1400" b="1" dirty="0"/>
              <a:t>〉</a:t>
            </a:r>
          </a:p>
          <a:p>
            <a:pPr marL="0" lvl="0" indent="-69850" rtl="0">
              <a:spcBef>
                <a:spcPts val="0"/>
              </a:spcBef>
              <a:spcAft>
                <a:spcPts val="0"/>
              </a:spcAft>
              <a:buClr>
                <a:schemeClr val="dk1"/>
              </a:buClr>
              <a:buSzPts val="1100"/>
              <a:buFont typeface="Arial"/>
              <a:buNone/>
            </a:pPr>
            <a:r>
              <a:rPr lang="ja-JP" altLang="en-US" sz="1400" b="1" dirty="0"/>
              <a:t>　だるま自立支援ラボ（通所介護、指定番号：１０７０１０７２０４）</a:t>
            </a:r>
            <a:endParaRPr lang="en-US" altLang="ja-JP" sz="1400" b="1" dirty="0"/>
          </a:p>
          <a:p>
            <a:pPr marL="0" lvl="0" indent="-69850" rtl="0">
              <a:spcBef>
                <a:spcPts val="0"/>
              </a:spcBef>
              <a:spcAft>
                <a:spcPts val="0"/>
              </a:spcAft>
              <a:buClr>
                <a:schemeClr val="dk1"/>
              </a:buClr>
              <a:buSzPts val="1100"/>
              <a:buFont typeface="Arial"/>
              <a:buNone/>
            </a:pPr>
            <a:endParaRPr lang="en-US" altLang="ja-JP" sz="1400" b="1" dirty="0">
              <a:sym typeface="Wingdings"/>
            </a:endParaRPr>
          </a:p>
          <a:p>
            <a:pPr marL="0" lvl="0" indent="-69850" rtl="0">
              <a:spcBef>
                <a:spcPts val="0"/>
              </a:spcBef>
              <a:spcAft>
                <a:spcPts val="0"/>
              </a:spcAft>
              <a:buClr>
                <a:schemeClr val="dk1"/>
              </a:buClr>
              <a:buSzPts val="1100"/>
              <a:buFont typeface="Arial"/>
              <a:buNone/>
            </a:pPr>
            <a:r>
              <a:rPr lang="en-US" altLang="ja-JP" sz="1400" b="1" dirty="0">
                <a:sym typeface="Wingdings"/>
              </a:rPr>
              <a:t>〈</a:t>
            </a:r>
            <a:r>
              <a:rPr lang="ja-JP" altLang="en-US" sz="1400" b="1" dirty="0">
                <a:sym typeface="Wingdings"/>
              </a:rPr>
              <a:t>定員</a:t>
            </a:r>
            <a:r>
              <a:rPr lang="en-US" altLang="ja-JP" sz="1400" b="1" dirty="0">
                <a:sym typeface="Wingdings"/>
              </a:rPr>
              <a:t>〉</a:t>
            </a:r>
          </a:p>
          <a:p>
            <a:pPr marL="0" lvl="0" indent="-69850" rtl="0">
              <a:spcBef>
                <a:spcPts val="0"/>
              </a:spcBef>
              <a:spcAft>
                <a:spcPts val="0"/>
              </a:spcAft>
              <a:buClr>
                <a:schemeClr val="dk1"/>
              </a:buClr>
              <a:buSzPts val="1100"/>
              <a:buFont typeface="Arial"/>
              <a:buNone/>
            </a:pPr>
            <a:r>
              <a:rPr lang="ja-JP" altLang="en-US" sz="1400" b="1" dirty="0">
                <a:sym typeface="Wingdings"/>
              </a:rPr>
              <a:t>　２５名（要支援１・２、要介護１・２・３・４・５）</a:t>
            </a:r>
            <a:endParaRPr lang="en-US" altLang="ja-JP" sz="1400" b="1" dirty="0">
              <a:sym typeface="Wingdings"/>
            </a:endParaRPr>
          </a:p>
          <a:p>
            <a:pPr marL="0" lvl="0" indent="-69850" rtl="0">
              <a:spcBef>
                <a:spcPts val="0"/>
              </a:spcBef>
              <a:spcAft>
                <a:spcPts val="0"/>
              </a:spcAft>
              <a:buClr>
                <a:schemeClr val="dk1"/>
              </a:buClr>
              <a:buSzPts val="1100"/>
              <a:buFont typeface="Arial"/>
              <a:buNone/>
            </a:pPr>
            <a:endParaRPr lang="en-US" altLang="ja-JP" sz="1400" b="1" dirty="0">
              <a:sym typeface="Wingdings"/>
            </a:endParaRPr>
          </a:p>
          <a:p>
            <a:pPr lvl="0" indent="-69850">
              <a:spcAft>
                <a:spcPts val="0"/>
              </a:spcAft>
              <a:buClr>
                <a:schemeClr val="dk1"/>
              </a:buClr>
              <a:buSzPts val="1100"/>
              <a:buNone/>
            </a:pPr>
            <a:r>
              <a:rPr lang="en-US" altLang="ja-JP" sz="1400" b="1" dirty="0">
                <a:sym typeface="Wingdings"/>
              </a:rPr>
              <a:t>〈</a:t>
            </a:r>
            <a:r>
              <a:rPr lang="ja-JP" altLang="en-US" sz="1400" b="1" dirty="0">
                <a:sym typeface="Wingdings"/>
              </a:rPr>
              <a:t>営業日・営業時間</a:t>
            </a:r>
            <a:r>
              <a:rPr lang="en-US" altLang="ja-JP" sz="1400" b="1" dirty="0">
                <a:sym typeface="Wingdings"/>
              </a:rPr>
              <a:t>〉</a:t>
            </a:r>
          </a:p>
          <a:p>
            <a:pPr lvl="0" indent="-69850">
              <a:spcAft>
                <a:spcPts val="0"/>
              </a:spcAft>
              <a:buClr>
                <a:schemeClr val="dk1"/>
              </a:buClr>
              <a:buSzPts val="1100"/>
              <a:buNone/>
            </a:pPr>
            <a:r>
              <a:rPr lang="ja-JP" altLang="en-US" sz="1400" b="1" dirty="0">
                <a:sym typeface="Wingdings"/>
              </a:rPr>
              <a:t>　月曜日</a:t>
            </a:r>
            <a:r>
              <a:rPr lang="en-US" altLang="ja-JP" sz="1400" b="1" dirty="0">
                <a:sym typeface="Wingdings"/>
              </a:rPr>
              <a:t> 〜 </a:t>
            </a:r>
            <a:r>
              <a:rPr lang="ja-JP" altLang="en-US" sz="1400" b="1" dirty="0">
                <a:sym typeface="Wingdings"/>
              </a:rPr>
              <a:t>土曜日（</a:t>
            </a:r>
            <a:r>
              <a:rPr lang="en-US" altLang="ja-JP" sz="1400" b="1" dirty="0">
                <a:sym typeface="Wingdings"/>
              </a:rPr>
              <a:t>12/29</a:t>
            </a:r>
            <a:r>
              <a:rPr lang="ja-JP" altLang="en-US" sz="1400" b="1" dirty="0">
                <a:sym typeface="Wingdings"/>
              </a:rPr>
              <a:t>・</a:t>
            </a:r>
            <a:r>
              <a:rPr lang="en-US" altLang="ja-JP" sz="1400" b="1" dirty="0">
                <a:sym typeface="Wingdings"/>
              </a:rPr>
              <a:t>30</a:t>
            </a:r>
            <a:r>
              <a:rPr lang="ja-JP" altLang="en-US" sz="1400" b="1" dirty="0">
                <a:sym typeface="Wingdings"/>
              </a:rPr>
              <a:t>・</a:t>
            </a:r>
            <a:r>
              <a:rPr lang="en-US" altLang="ja-JP" sz="1400" b="1" dirty="0">
                <a:sym typeface="Wingdings"/>
              </a:rPr>
              <a:t>31</a:t>
            </a:r>
            <a:r>
              <a:rPr lang="ja-JP" altLang="en-US" sz="1400" b="1" dirty="0">
                <a:sym typeface="Wingdings"/>
              </a:rPr>
              <a:t>、</a:t>
            </a:r>
            <a:r>
              <a:rPr lang="en-US" altLang="ja-JP" sz="1400" b="1" dirty="0">
                <a:sym typeface="Wingdings"/>
              </a:rPr>
              <a:t>1/1</a:t>
            </a:r>
            <a:r>
              <a:rPr lang="ja-JP" altLang="en-US" sz="1400" b="1" dirty="0">
                <a:sym typeface="Wingdings"/>
              </a:rPr>
              <a:t>・</a:t>
            </a:r>
            <a:r>
              <a:rPr lang="en-US" altLang="ja-JP" sz="1400" b="1" dirty="0">
                <a:sym typeface="Wingdings"/>
              </a:rPr>
              <a:t>2</a:t>
            </a:r>
            <a:r>
              <a:rPr lang="ja-JP" altLang="en-US" sz="1400" b="1" dirty="0">
                <a:sym typeface="Wingdings"/>
              </a:rPr>
              <a:t>・</a:t>
            </a:r>
            <a:r>
              <a:rPr lang="en-US" altLang="ja-JP" sz="1400" b="1" dirty="0">
                <a:sym typeface="Wingdings"/>
              </a:rPr>
              <a:t>3 </a:t>
            </a:r>
            <a:r>
              <a:rPr lang="ja-JP" altLang="en-US" sz="1400" b="1" dirty="0">
                <a:sym typeface="Wingdings"/>
              </a:rPr>
              <a:t>は除く）</a:t>
            </a:r>
            <a:endParaRPr lang="en-US" altLang="ja-JP" sz="1400" b="1" dirty="0">
              <a:sym typeface="Wingdings"/>
            </a:endParaRPr>
          </a:p>
          <a:p>
            <a:pPr lvl="0" indent="-69850">
              <a:spcAft>
                <a:spcPts val="0"/>
              </a:spcAft>
              <a:buClr>
                <a:schemeClr val="dk1"/>
              </a:buClr>
              <a:buSzPts val="1100"/>
              <a:buNone/>
            </a:pPr>
            <a:r>
              <a:rPr lang="ja-JP" altLang="en-US" sz="1400" b="1" dirty="0">
                <a:sym typeface="Wingdings"/>
              </a:rPr>
              <a:t>　　</a:t>
            </a:r>
            <a:r>
              <a:rPr lang="en-US" altLang="ja-JP" sz="1400" b="1" dirty="0">
                <a:sym typeface="Wingdings"/>
              </a:rPr>
              <a:t>8:30 〜 17:30</a:t>
            </a:r>
            <a:r>
              <a:rPr lang="ja-JP" altLang="en-US" sz="1400" b="1" dirty="0">
                <a:sym typeface="Wingdings"/>
              </a:rPr>
              <a:t>（サービス提供</a:t>
            </a:r>
            <a:r>
              <a:rPr lang="en-US" altLang="ja-JP" sz="1400" b="1" dirty="0">
                <a:sym typeface="Wingdings"/>
              </a:rPr>
              <a:t> 9:30 〜 16:40</a:t>
            </a:r>
            <a:r>
              <a:rPr lang="ja-JP" altLang="en-US" sz="1400" b="1" dirty="0">
                <a:sym typeface="Wingdings"/>
              </a:rPr>
              <a:t>、延長あり）</a:t>
            </a:r>
            <a:endParaRPr lang="en-US" altLang="ja-JP" sz="1400" b="1" dirty="0">
              <a:sym typeface="Wingdings"/>
            </a:endParaRPr>
          </a:p>
          <a:p>
            <a:pPr lvl="0" indent="-69850">
              <a:spcAft>
                <a:spcPts val="0"/>
              </a:spcAft>
              <a:buClr>
                <a:schemeClr val="dk1"/>
              </a:buClr>
              <a:buSzPts val="1100"/>
              <a:buNone/>
            </a:pPr>
            <a:endParaRPr lang="en-US" altLang="ja-JP" sz="1400" b="1" dirty="0">
              <a:sym typeface="Wingdings"/>
            </a:endParaRPr>
          </a:p>
          <a:p>
            <a:pPr lvl="0" indent="-69850">
              <a:spcAft>
                <a:spcPts val="0"/>
              </a:spcAft>
              <a:buClr>
                <a:schemeClr val="dk1"/>
              </a:buClr>
              <a:buSzPts val="1100"/>
              <a:buNone/>
            </a:pPr>
            <a:r>
              <a:rPr lang="en-US" altLang="ja-JP" sz="1400" b="1" dirty="0">
                <a:sym typeface="Wingdings"/>
              </a:rPr>
              <a:t>〈</a:t>
            </a:r>
            <a:r>
              <a:rPr lang="ja-JP" altLang="en-US" sz="1400" b="1" dirty="0">
                <a:sym typeface="Wingdings"/>
              </a:rPr>
              <a:t>住所</a:t>
            </a:r>
            <a:r>
              <a:rPr lang="en-US" altLang="ja-JP" sz="1400" b="1" dirty="0">
                <a:sym typeface="Wingdings"/>
              </a:rPr>
              <a:t>〉</a:t>
            </a:r>
          </a:p>
          <a:p>
            <a:pPr lvl="0" indent="-69850">
              <a:spcAft>
                <a:spcPts val="0"/>
              </a:spcAft>
              <a:buClr>
                <a:schemeClr val="dk1"/>
              </a:buClr>
              <a:buSzPts val="1100"/>
              <a:buNone/>
            </a:pPr>
            <a:r>
              <a:rPr lang="ja-JP" altLang="en-US" sz="1400" b="1" dirty="0">
                <a:sym typeface="Wingdings"/>
              </a:rPr>
              <a:t>　〒</a:t>
            </a:r>
            <a:r>
              <a:rPr lang="en-US" altLang="ja-JP" sz="1400" b="1" dirty="0">
                <a:sym typeface="Wingdings"/>
              </a:rPr>
              <a:t>371 - 0048</a:t>
            </a:r>
            <a:r>
              <a:rPr lang="ja-JP" altLang="en-US" sz="1400" b="1" dirty="0">
                <a:sym typeface="Wingdings"/>
              </a:rPr>
              <a:t>  群馬県前橋市田口町</a:t>
            </a:r>
            <a:r>
              <a:rPr lang="en-US" altLang="ja-JP" sz="1400" b="1" dirty="0">
                <a:sym typeface="Wingdings"/>
              </a:rPr>
              <a:t>143-1</a:t>
            </a:r>
          </a:p>
          <a:p>
            <a:pPr lvl="0" indent="-69850">
              <a:spcAft>
                <a:spcPts val="0"/>
              </a:spcAft>
              <a:buClr>
                <a:schemeClr val="dk1"/>
              </a:buClr>
              <a:buSzPts val="1100"/>
              <a:buNone/>
            </a:pPr>
            <a:endParaRPr lang="en-US" altLang="ja-JP" sz="1400" b="1" dirty="0">
              <a:sym typeface="Wingdings"/>
            </a:endParaRPr>
          </a:p>
          <a:p>
            <a:pPr lvl="0" indent="-69850">
              <a:spcAft>
                <a:spcPts val="0"/>
              </a:spcAft>
              <a:buClr>
                <a:schemeClr val="dk1"/>
              </a:buClr>
              <a:buSzPts val="1100"/>
              <a:buNone/>
            </a:pPr>
            <a:r>
              <a:rPr lang="en-US" altLang="ja-JP" sz="1400" b="1" dirty="0">
                <a:sym typeface="Wingdings"/>
              </a:rPr>
              <a:t>〈</a:t>
            </a:r>
            <a:r>
              <a:rPr lang="ja-JP" altLang="en-US" sz="1400" b="1" dirty="0">
                <a:sym typeface="Wingdings"/>
              </a:rPr>
              <a:t>連絡先</a:t>
            </a:r>
            <a:r>
              <a:rPr lang="en-US" altLang="ja-JP" sz="1400" b="1" dirty="0">
                <a:sym typeface="Wingdings"/>
              </a:rPr>
              <a:t>〉</a:t>
            </a:r>
          </a:p>
          <a:p>
            <a:pPr lvl="0" indent="-69850">
              <a:spcAft>
                <a:spcPts val="0"/>
              </a:spcAft>
              <a:buClr>
                <a:schemeClr val="dk1"/>
              </a:buClr>
              <a:buSzPts val="1100"/>
              <a:buNone/>
            </a:pPr>
            <a:r>
              <a:rPr lang="ja-JP" altLang="en-US" sz="1400" b="1" dirty="0">
                <a:sym typeface="Wingdings"/>
              </a:rPr>
              <a:t>　</a:t>
            </a:r>
            <a:r>
              <a:rPr lang="en-US" altLang="ja-JP" sz="1400" b="1" dirty="0">
                <a:sym typeface="Wingdings"/>
              </a:rPr>
              <a:t>027 - 219 - 1032</a:t>
            </a:r>
            <a:r>
              <a:rPr lang="ja-JP" altLang="en-US" sz="1400" b="1" dirty="0">
                <a:sym typeface="Wingdings"/>
              </a:rPr>
              <a:t>（</a:t>
            </a:r>
            <a:r>
              <a:rPr lang="en-US" altLang="ja-JP" sz="1400" b="1" dirty="0">
                <a:sym typeface="Wingdings"/>
              </a:rPr>
              <a:t>fax</a:t>
            </a:r>
            <a:r>
              <a:rPr lang="ja-JP" altLang="en-US" sz="1400" b="1" dirty="0">
                <a:sym typeface="Wingdings"/>
              </a:rPr>
              <a:t>も同じ）</a:t>
            </a:r>
            <a:endParaRPr lang="en-US" altLang="ja-JP" sz="1400" b="1" dirty="0"/>
          </a:p>
        </p:txBody>
      </p:sp>
      <p:sp>
        <p:nvSpPr>
          <p:cNvPr id="398" name="Shape 398"/>
          <p:cNvSpPr txBox="1">
            <a:spLocks noGrp="1"/>
          </p:cNvSpPr>
          <p:nvPr>
            <p:ph type="sldNum" idx="12"/>
          </p:nvPr>
        </p:nvSpPr>
        <p:spPr>
          <a:xfrm>
            <a:off x="8116584" y="418063"/>
            <a:ext cx="611743" cy="393600"/>
          </a:xfrm>
          <a:prstGeom prst="rect">
            <a:avLst/>
          </a:prstGeom>
        </p:spPr>
        <p:txBody>
          <a:bodyPr wrap="square" lIns="91425" tIns="91425" rIns="91425" bIns="91425" anchor="ctr" anchorCtr="0">
            <a:noAutofit/>
          </a:bodyPr>
          <a:lstStyle/>
          <a:p>
            <a:pPr marL="0" lvl="0" indent="0" algn="r">
              <a:spcBef>
                <a:spcPts val="0"/>
              </a:spcBef>
              <a:buNone/>
            </a:pPr>
            <a:fld id="{00000000-1234-1234-1234-123412341234}" type="slidenum">
              <a:rPr lang="en"/>
              <a:pPr marL="0" lvl="0" indent="0" algn="r">
                <a:spcBef>
                  <a:spcPts val="0"/>
                </a:spcBef>
                <a:buNone/>
              </a:pPr>
              <a:t>20</a:t>
            </a:fld>
            <a:endParaRPr lang="en" dirty="0"/>
          </a:p>
        </p:txBody>
      </p:sp>
      <p:sp>
        <p:nvSpPr>
          <p:cNvPr id="4" name="テキスト ボックス 3"/>
          <p:cNvSpPr txBox="1"/>
          <p:nvPr/>
        </p:nvSpPr>
        <p:spPr>
          <a:xfrm>
            <a:off x="2897189" y="559475"/>
            <a:ext cx="5477647" cy="646331"/>
          </a:xfrm>
          <a:prstGeom prst="rect">
            <a:avLst/>
          </a:prstGeom>
          <a:noFill/>
          <a:ln w="3175">
            <a:solidFill>
              <a:schemeClr val="tx1"/>
            </a:solidFill>
            <a:prstDash val="sysDot"/>
          </a:ln>
        </p:spPr>
        <p:txBody>
          <a:bodyPr wrap="square" rtlCol="0">
            <a:spAutoFit/>
          </a:bodyPr>
          <a:lstStyle/>
          <a:p>
            <a:r>
              <a:rPr kumimoji="1" lang="ja-JP" altLang="en-US" sz="1800" b="1" dirty="0"/>
              <a:t>メインコンセプト</a:t>
            </a:r>
            <a:endParaRPr kumimoji="1" lang="en-US" altLang="ja-JP" sz="1800" b="1" dirty="0"/>
          </a:p>
          <a:p>
            <a:r>
              <a:rPr kumimoji="1" lang="ja-JP" altLang="en-US" sz="1800" b="1" dirty="0"/>
              <a:t>「デイサービス」を卒業できるデイサービス</a:t>
            </a:r>
          </a:p>
        </p:txBody>
      </p:sp>
    </p:spTree>
    <p:extLst>
      <p:ext uri="{BB962C8B-B14F-4D97-AF65-F5344CB8AC3E}">
        <p14:creationId xmlns:p14="http://schemas.microsoft.com/office/powerpoint/2010/main" val="1482477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Shape 411"/>
          <p:cNvSpPr txBox="1">
            <a:spLocks noGrp="1"/>
          </p:cNvSpPr>
          <p:nvPr>
            <p:ph type="ctrTitle"/>
          </p:nvPr>
        </p:nvSpPr>
        <p:spPr>
          <a:xfrm>
            <a:off x="2886100" y="1888150"/>
            <a:ext cx="3371700" cy="1159800"/>
          </a:xfrm>
          <a:prstGeom prst="rect">
            <a:avLst/>
          </a:prstGeom>
        </p:spPr>
        <p:txBody>
          <a:bodyPr wrap="square" lIns="91425" tIns="91425" rIns="91425" bIns="91425" anchor="b" anchorCtr="0">
            <a:noAutofit/>
          </a:bodyPr>
          <a:lstStyle/>
          <a:p>
            <a:pPr marL="0" lvl="0" indent="0" rtl="0">
              <a:spcBef>
                <a:spcPts val="0"/>
              </a:spcBef>
              <a:buNone/>
            </a:pPr>
            <a:r>
              <a:rPr lang="en-US" b="1" dirty="0">
                <a:solidFill>
                  <a:srgbClr val="4A5C65"/>
                </a:solidFill>
              </a:rPr>
              <a:t>5</a:t>
            </a:r>
            <a:r>
              <a:rPr lang="en" b="1" dirty="0">
                <a:solidFill>
                  <a:srgbClr val="4A5C65"/>
                </a:solidFill>
              </a:rPr>
              <a:t>.</a:t>
            </a:r>
            <a:r>
              <a:rPr lang="ja-JP" altLang="en-US" b="1" dirty="0"/>
              <a:t>法人のご紹介</a:t>
            </a:r>
            <a:endParaRPr lang="en" b="1" dirty="0"/>
          </a:p>
        </p:txBody>
      </p:sp>
      <p:sp>
        <p:nvSpPr>
          <p:cNvPr id="412" name="Shape 412"/>
          <p:cNvSpPr txBox="1">
            <a:spLocks noGrp="1"/>
          </p:cNvSpPr>
          <p:nvPr>
            <p:ph type="subTitle" idx="1"/>
          </p:nvPr>
        </p:nvSpPr>
        <p:spPr>
          <a:xfrm>
            <a:off x="2886100" y="2916252"/>
            <a:ext cx="3371700" cy="784800"/>
          </a:xfrm>
          <a:prstGeom prst="rect">
            <a:avLst/>
          </a:prstGeom>
        </p:spPr>
        <p:txBody>
          <a:bodyPr wrap="square" lIns="91425" tIns="91425" rIns="91425" bIns="91425" anchor="t" anchorCtr="0">
            <a:noAutofit/>
          </a:bodyPr>
          <a:lstStyle/>
          <a:p>
            <a:pPr marL="0" lvl="0" indent="0" rtl="0">
              <a:spcBef>
                <a:spcPts val="0"/>
              </a:spcBef>
              <a:buNone/>
            </a:pPr>
            <a:r>
              <a:rPr lang="en-US" b="1" dirty="0"/>
              <a:t>Introduction of corporation</a:t>
            </a:r>
            <a:endParaRPr lang="en" b="1" dirty="0"/>
          </a:p>
        </p:txBody>
      </p:sp>
    </p:spTree>
    <p:extLst>
      <p:ext uri="{BB962C8B-B14F-4D97-AF65-F5344CB8AC3E}">
        <p14:creationId xmlns:p14="http://schemas.microsoft.com/office/powerpoint/2010/main" val="1644106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Shape 394"/>
          <p:cNvSpPr txBox="1">
            <a:spLocks noGrp="1"/>
          </p:cNvSpPr>
          <p:nvPr>
            <p:ph type="title"/>
          </p:nvPr>
        </p:nvSpPr>
        <p:spPr>
          <a:xfrm>
            <a:off x="144074" y="559475"/>
            <a:ext cx="2331997" cy="2630400"/>
          </a:xfrm>
          <a:prstGeom prst="rect">
            <a:avLst/>
          </a:prstGeom>
        </p:spPr>
        <p:txBody>
          <a:bodyPr wrap="square" lIns="91425" tIns="91425" rIns="91425" bIns="91425" anchor="ctr" anchorCtr="0">
            <a:noAutofit/>
          </a:bodyPr>
          <a:lstStyle/>
          <a:p>
            <a:r>
              <a:rPr lang="en-US" altLang="ja-JP" sz="2400" b="1" dirty="0">
                <a:solidFill>
                  <a:schemeClr val="bg1"/>
                </a:solidFill>
              </a:rPr>
              <a:t>5</a:t>
            </a:r>
            <a:r>
              <a:rPr lang="en" altLang="ja-JP" sz="2400" b="1" dirty="0">
                <a:solidFill>
                  <a:schemeClr val="bg1"/>
                </a:solidFill>
              </a:rPr>
              <a:t>.</a:t>
            </a:r>
            <a:r>
              <a:rPr lang="ja-JP" altLang="en-US" sz="2400" b="1" dirty="0"/>
              <a:t>法人のご紹介</a:t>
            </a:r>
            <a:endParaRPr lang="en" b="1" dirty="0"/>
          </a:p>
        </p:txBody>
      </p:sp>
      <p:sp>
        <p:nvSpPr>
          <p:cNvPr id="396" name="Shape 396"/>
          <p:cNvSpPr txBox="1">
            <a:spLocks noGrp="1"/>
          </p:cNvSpPr>
          <p:nvPr>
            <p:ph type="body" idx="1"/>
          </p:nvPr>
        </p:nvSpPr>
        <p:spPr>
          <a:xfrm>
            <a:off x="2476071" y="1270731"/>
            <a:ext cx="5034338" cy="2506879"/>
          </a:xfrm>
          <a:prstGeom prst="rect">
            <a:avLst/>
          </a:prstGeom>
        </p:spPr>
        <p:txBody>
          <a:bodyPr wrap="square" lIns="91425" tIns="91425" rIns="91425" bIns="91425" anchor="t" anchorCtr="0">
            <a:noAutofit/>
          </a:bodyPr>
          <a:lstStyle/>
          <a:p>
            <a:pPr marL="0" lvl="0" indent="-69850" rtl="0">
              <a:spcBef>
                <a:spcPts val="0"/>
              </a:spcBef>
              <a:spcAft>
                <a:spcPts val="0"/>
              </a:spcAft>
              <a:buClr>
                <a:schemeClr val="dk1"/>
              </a:buClr>
              <a:buSzPts val="1100"/>
              <a:buFont typeface="Arial"/>
              <a:buNone/>
            </a:pPr>
            <a:r>
              <a:rPr lang="ja-JP" altLang="en-US" sz="1200" b="1" dirty="0"/>
              <a:t>平成２３年１０月　学習塾「個別指導</a:t>
            </a:r>
            <a:r>
              <a:rPr lang="en-US" altLang="ja-JP" sz="1200" b="1" dirty="0"/>
              <a:t>TACT</a:t>
            </a:r>
            <a:r>
              <a:rPr lang="ja-JP" altLang="en-US" sz="1200" b="1" dirty="0"/>
              <a:t>」</a:t>
            </a:r>
            <a:endParaRPr lang="en-US" altLang="ja-JP" sz="1200" b="1" dirty="0"/>
          </a:p>
          <a:p>
            <a:pPr marL="0" lvl="0" indent="-69850" rtl="0">
              <a:spcBef>
                <a:spcPts val="0"/>
              </a:spcBef>
              <a:spcAft>
                <a:spcPts val="0"/>
              </a:spcAft>
              <a:buClr>
                <a:schemeClr val="dk1"/>
              </a:buClr>
              <a:buSzPts val="1100"/>
              <a:buFont typeface="Arial"/>
              <a:buNone/>
            </a:pPr>
            <a:r>
              <a:rPr lang="ja-JP" altLang="en-US" sz="1200" b="1" dirty="0"/>
              <a:t>平成２４年　９月　株式会社オグラコーポレーション</a:t>
            </a:r>
            <a:endParaRPr lang="en-US" altLang="ja-JP" sz="1200" b="1" dirty="0"/>
          </a:p>
          <a:p>
            <a:pPr marL="0" lvl="0" indent="-69850" rtl="0">
              <a:spcBef>
                <a:spcPts val="0"/>
              </a:spcBef>
              <a:spcAft>
                <a:spcPts val="0"/>
              </a:spcAft>
              <a:buClr>
                <a:schemeClr val="dk1"/>
              </a:buClr>
              <a:buSzPts val="1100"/>
              <a:buFont typeface="Arial"/>
              <a:buNone/>
            </a:pPr>
            <a:r>
              <a:rPr lang="ja-JP" altLang="en-US" sz="1200" b="1" dirty="0"/>
              <a:t>平成２５年　４月　通所介護「デイサービスだるま前橋北代田」</a:t>
            </a:r>
            <a:endParaRPr lang="en-US" altLang="ja-JP" sz="1200" b="1" dirty="0"/>
          </a:p>
          <a:p>
            <a:pPr marL="0" lvl="0" indent="-69850" rtl="0">
              <a:spcBef>
                <a:spcPts val="0"/>
              </a:spcBef>
              <a:spcAft>
                <a:spcPts val="0"/>
              </a:spcAft>
              <a:buClr>
                <a:schemeClr val="dk1"/>
              </a:buClr>
              <a:buSzPts val="1100"/>
              <a:buFont typeface="Arial"/>
              <a:buNone/>
            </a:pPr>
            <a:r>
              <a:rPr lang="ja-JP" altLang="en-US" sz="1200" b="1" dirty="0"/>
              <a:t>平成２６年　４月　通所介護「デイサービスだるま前橋荒子」</a:t>
            </a:r>
            <a:endParaRPr lang="en-US" altLang="ja-JP" sz="1200" b="1" dirty="0"/>
          </a:p>
          <a:p>
            <a:pPr marL="0" lvl="0" indent="-69850" rtl="0">
              <a:spcBef>
                <a:spcPts val="0"/>
              </a:spcBef>
              <a:spcAft>
                <a:spcPts val="0"/>
              </a:spcAft>
              <a:buClr>
                <a:schemeClr val="dk1"/>
              </a:buClr>
              <a:buSzPts val="1100"/>
              <a:buFont typeface="Arial"/>
              <a:buNone/>
            </a:pPr>
            <a:r>
              <a:rPr lang="ja-JP" altLang="en-US" sz="1200" b="1" dirty="0"/>
              <a:t>平成２７年　７月　放課後デイ「だるまキッズ前橋総社」</a:t>
            </a:r>
            <a:endParaRPr lang="en-US" altLang="ja-JP" sz="1200" b="1" dirty="0"/>
          </a:p>
          <a:p>
            <a:pPr marL="0" lvl="0" indent="-69850" rtl="0">
              <a:spcBef>
                <a:spcPts val="0"/>
              </a:spcBef>
              <a:spcAft>
                <a:spcPts val="0"/>
              </a:spcAft>
              <a:buClr>
                <a:schemeClr val="dk1"/>
              </a:buClr>
              <a:buSzPts val="1100"/>
              <a:buFont typeface="Arial"/>
              <a:buNone/>
            </a:pPr>
            <a:r>
              <a:rPr lang="ja-JP" altLang="en-US" sz="1200" b="1" dirty="0"/>
              <a:t>平成２８年　６月　居宅介護支援事業「かいごの窓口だるま前橋」</a:t>
            </a:r>
            <a:endParaRPr lang="en-US" altLang="ja-JP" sz="1200" b="1" dirty="0"/>
          </a:p>
          <a:p>
            <a:pPr marL="0" lvl="0" indent="-69850" rtl="0">
              <a:spcBef>
                <a:spcPts val="0"/>
              </a:spcBef>
              <a:spcAft>
                <a:spcPts val="0"/>
              </a:spcAft>
              <a:buClr>
                <a:schemeClr val="dk1"/>
              </a:buClr>
              <a:buSzPts val="1100"/>
              <a:buFont typeface="Arial"/>
              <a:buNone/>
            </a:pPr>
            <a:r>
              <a:rPr lang="ja-JP" altLang="en-US" sz="1200" b="1" dirty="0"/>
              <a:t>平成２８年１２月　相談支援事業「ふくしの窓口だるま前橋」</a:t>
            </a:r>
            <a:endParaRPr lang="en-US" altLang="ja-JP" sz="1200" b="1" dirty="0"/>
          </a:p>
          <a:p>
            <a:pPr marL="0" lvl="0" indent="-69850" rtl="0">
              <a:spcBef>
                <a:spcPts val="0"/>
              </a:spcBef>
              <a:spcAft>
                <a:spcPts val="0"/>
              </a:spcAft>
              <a:buClr>
                <a:schemeClr val="dk1"/>
              </a:buClr>
              <a:buSzPts val="1100"/>
              <a:buFont typeface="Arial"/>
              <a:buNone/>
            </a:pPr>
            <a:r>
              <a:rPr lang="ja-JP" altLang="en-US" sz="1200" b="1" dirty="0"/>
              <a:t>平成２９年１２月　新社屋「福祉複合型施設」（全事業統合）</a:t>
            </a:r>
            <a:endParaRPr lang="en-US" altLang="ja-JP" sz="1200" b="1" dirty="0"/>
          </a:p>
          <a:p>
            <a:pPr marL="0" lvl="0" indent="-69850" rtl="0">
              <a:spcBef>
                <a:spcPts val="0"/>
              </a:spcBef>
              <a:spcAft>
                <a:spcPts val="0"/>
              </a:spcAft>
              <a:buClr>
                <a:schemeClr val="dk1"/>
              </a:buClr>
              <a:buSzPts val="1100"/>
              <a:buFont typeface="Arial"/>
              <a:buNone/>
            </a:pPr>
            <a:endParaRPr lang="en-US" altLang="ja-JP" sz="1200" b="1" dirty="0"/>
          </a:p>
          <a:p>
            <a:pPr marL="0" lvl="0" indent="-69850" rtl="0">
              <a:spcBef>
                <a:spcPts val="0"/>
              </a:spcBef>
              <a:spcAft>
                <a:spcPts val="0"/>
              </a:spcAft>
              <a:buClr>
                <a:schemeClr val="dk1"/>
              </a:buClr>
              <a:buSzPts val="1100"/>
              <a:buFont typeface="Arial"/>
              <a:buNone/>
            </a:pPr>
            <a:r>
              <a:rPr lang="ja-JP" altLang="en-US" sz="1200" b="1" dirty="0"/>
              <a:t>平成３０年　２月　「だるま介護福祉グループ」福祉複合型施設</a:t>
            </a:r>
            <a:endParaRPr lang="en-US" altLang="ja-JP" sz="1200" b="1" dirty="0"/>
          </a:p>
          <a:p>
            <a:pPr marL="0" lvl="0" indent="-69850" rtl="0">
              <a:spcBef>
                <a:spcPts val="0"/>
              </a:spcBef>
              <a:spcAft>
                <a:spcPts val="0"/>
              </a:spcAft>
              <a:buClr>
                <a:schemeClr val="dk1"/>
              </a:buClr>
              <a:buSzPts val="1100"/>
              <a:buFont typeface="Arial"/>
              <a:buNone/>
            </a:pPr>
            <a:r>
              <a:rPr lang="ja-JP" altLang="en-US" sz="1200" b="1" dirty="0"/>
              <a:t>　　　　　　　　　　介護：「だるま自立支援ラボ」（通所介護）</a:t>
            </a:r>
            <a:endParaRPr lang="en-US" altLang="ja-JP" sz="1200" b="1" dirty="0"/>
          </a:p>
          <a:p>
            <a:pPr marL="0" lvl="0" indent="-69850" rtl="0">
              <a:spcBef>
                <a:spcPts val="0"/>
              </a:spcBef>
              <a:spcAft>
                <a:spcPts val="0"/>
              </a:spcAft>
              <a:buClr>
                <a:schemeClr val="dk1"/>
              </a:buClr>
              <a:buSzPts val="1100"/>
              <a:buFont typeface="Arial"/>
              <a:buNone/>
            </a:pPr>
            <a:r>
              <a:rPr lang="ja-JP" altLang="en-US" sz="1200" b="1" dirty="0"/>
              <a:t>　　　　　　　　　　障害：「だるまキッズ</a:t>
            </a:r>
            <a:r>
              <a:rPr lang="en-US" altLang="ja-JP" sz="1200" b="1" dirty="0"/>
              <a:t> / </a:t>
            </a:r>
            <a:r>
              <a:rPr lang="ja-JP" altLang="en-US" sz="1200" b="1" dirty="0"/>
              <a:t>生活介護だるま」</a:t>
            </a:r>
            <a:endParaRPr lang="en-US" altLang="ja-JP" sz="1200" b="1" dirty="0"/>
          </a:p>
          <a:p>
            <a:pPr marL="0" lvl="0" indent="-69850" rtl="0">
              <a:spcBef>
                <a:spcPts val="0"/>
              </a:spcBef>
              <a:spcAft>
                <a:spcPts val="0"/>
              </a:spcAft>
              <a:buClr>
                <a:schemeClr val="dk1"/>
              </a:buClr>
              <a:buSzPts val="1100"/>
              <a:buFont typeface="Arial"/>
              <a:buNone/>
            </a:pPr>
            <a:r>
              <a:rPr lang="ja-JP" altLang="en-US" sz="1200" b="1" dirty="0"/>
              <a:t>　　　　　　　　　　　　　　（放課後等デイサービス</a:t>
            </a:r>
            <a:r>
              <a:rPr lang="en-US" altLang="ja-JP" sz="1200" b="1" dirty="0"/>
              <a:t> / </a:t>
            </a:r>
            <a:r>
              <a:rPr lang="ja-JP" altLang="en-US" sz="1200" b="1" dirty="0"/>
              <a:t>生活介護）</a:t>
            </a:r>
            <a:endParaRPr lang="en-US" altLang="ja-JP" sz="1200" b="1" dirty="0"/>
          </a:p>
        </p:txBody>
      </p:sp>
      <p:sp>
        <p:nvSpPr>
          <p:cNvPr id="398" name="Shape 398"/>
          <p:cNvSpPr txBox="1">
            <a:spLocks noGrp="1"/>
          </p:cNvSpPr>
          <p:nvPr>
            <p:ph type="sldNum" idx="12"/>
          </p:nvPr>
        </p:nvSpPr>
        <p:spPr>
          <a:xfrm>
            <a:off x="8250148" y="418063"/>
            <a:ext cx="478179" cy="393600"/>
          </a:xfrm>
          <a:prstGeom prst="rect">
            <a:avLst/>
          </a:prstGeom>
        </p:spPr>
        <p:txBody>
          <a:bodyPr wrap="square" lIns="91425" tIns="91425" rIns="91425" bIns="91425" anchor="ctr" anchorCtr="0">
            <a:noAutofit/>
          </a:bodyPr>
          <a:lstStyle/>
          <a:p>
            <a:pPr marL="0" lvl="0" indent="0" algn="r">
              <a:spcBef>
                <a:spcPts val="0"/>
              </a:spcBef>
              <a:buNone/>
            </a:pPr>
            <a:fld id="{00000000-1234-1234-1234-123412341234}" type="slidenum">
              <a:rPr lang="en"/>
              <a:pPr marL="0" lvl="0" indent="0" algn="r">
                <a:spcBef>
                  <a:spcPts val="0"/>
                </a:spcBef>
                <a:buNone/>
              </a:pPr>
              <a:t>22</a:t>
            </a:fld>
            <a:endParaRPr lang="en" dirty="0"/>
          </a:p>
        </p:txBody>
      </p:sp>
      <p:sp>
        <p:nvSpPr>
          <p:cNvPr id="4" name="テキスト ボックス 3"/>
          <p:cNvSpPr txBox="1"/>
          <p:nvPr/>
        </p:nvSpPr>
        <p:spPr>
          <a:xfrm>
            <a:off x="2897189" y="559475"/>
            <a:ext cx="5477647" cy="646331"/>
          </a:xfrm>
          <a:prstGeom prst="rect">
            <a:avLst/>
          </a:prstGeom>
          <a:noFill/>
          <a:ln w="3175">
            <a:solidFill>
              <a:schemeClr val="tx1"/>
            </a:solidFill>
            <a:prstDash val="sysDot"/>
          </a:ln>
        </p:spPr>
        <p:txBody>
          <a:bodyPr wrap="square" rtlCol="0">
            <a:spAutoFit/>
          </a:bodyPr>
          <a:lstStyle/>
          <a:p>
            <a:r>
              <a:rPr kumimoji="1" lang="ja-JP" altLang="en-US" sz="1800" b="1" dirty="0"/>
              <a:t>経営理念</a:t>
            </a:r>
            <a:endParaRPr kumimoji="1" lang="en-US" altLang="ja-JP" sz="1800" b="1" dirty="0"/>
          </a:p>
          <a:p>
            <a:r>
              <a:rPr kumimoji="1" lang="ja-JP" altLang="en-US" sz="1800" b="1" dirty="0"/>
              <a:t>「前のめり」な姿勢で地域・社会の発展に寄与する</a:t>
            </a:r>
          </a:p>
        </p:txBody>
      </p:sp>
      <p:sp>
        <p:nvSpPr>
          <p:cNvPr id="5" name="テキスト プレースホルダー 4"/>
          <p:cNvSpPr>
            <a:spLocks noGrp="1"/>
          </p:cNvSpPr>
          <p:nvPr>
            <p:ph type="body" idx="1"/>
          </p:nvPr>
        </p:nvSpPr>
        <p:spPr>
          <a:xfrm>
            <a:off x="454828" y="3821987"/>
            <a:ext cx="4021938" cy="863031"/>
          </a:xfrm>
          <a:ln w="3175">
            <a:solidFill>
              <a:schemeClr val="tx1"/>
            </a:solidFill>
            <a:prstDash val="sysDot"/>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200" b="1" dirty="0"/>
              <a:t>所在地　：　</a:t>
            </a:r>
            <a:r>
              <a:rPr kumimoji="1" lang="en-US" altLang="ja-JP" sz="1200" b="1" dirty="0"/>
              <a:t> </a:t>
            </a:r>
            <a:r>
              <a:rPr kumimoji="1" lang="ja-JP" altLang="en-US" sz="1200" b="1" dirty="0"/>
              <a:t>〒</a:t>
            </a:r>
            <a:r>
              <a:rPr kumimoji="1" lang="en-US" altLang="ja-JP" sz="1200" b="1" dirty="0"/>
              <a:t>371-0048</a:t>
            </a:r>
            <a:r>
              <a:rPr kumimoji="1" lang="ja-JP" altLang="en-US" sz="1200" b="1" dirty="0"/>
              <a:t>  群馬県前橋市田口町</a:t>
            </a:r>
            <a:r>
              <a:rPr kumimoji="1" lang="en-US" altLang="ja-JP" sz="1200" b="1" dirty="0"/>
              <a:t>143 - 1</a:t>
            </a: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200" b="1" dirty="0"/>
              <a:t>連絡先　：　</a:t>
            </a:r>
            <a:r>
              <a:rPr kumimoji="1" lang="en-US" altLang="ja-JP" sz="1200" b="1" dirty="0"/>
              <a:t> 027 - 230 - 1131</a:t>
            </a: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200" b="1" dirty="0"/>
              <a:t>メール　：　</a:t>
            </a:r>
            <a:r>
              <a:rPr kumimoji="1" lang="en-US" altLang="ja-JP" sz="1200" b="1" dirty="0"/>
              <a:t> info@ogura-co.com</a:t>
            </a:r>
          </a:p>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200" b="1" dirty="0"/>
              <a:t>URL</a:t>
            </a:r>
            <a:r>
              <a:rPr kumimoji="1" lang="ja-JP" altLang="en-US" sz="1200" b="1" dirty="0"/>
              <a:t>          ：　</a:t>
            </a:r>
            <a:r>
              <a:rPr kumimoji="1" lang="en-US" altLang="ja-JP" sz="1200" b="1" dirty="0"/>
              <a:t> http://</a:t>
            </a:r>
            <a:r>
              <a:rPr kumimoji="1" lang="en-US" altLang="ja-JP" sz="1200" b="1" dirty="0" err="1"/>
              <a:t>ogura-co.com</a:t>
            </a:r>
            <a:endParaRPr kumimoji="1" lang="en-US" altLang="ja-JP" sz="1200" b="1" dirty="0"/>
          </a:p>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sz="1200" b="1" dirty="0"/>
          </a:p>
        </p:txBody>
      </p:sp>
      <p:sp>
        <p:nvSpPr>
          <p:cNvPr id="13" name="Shape 396"/>
          <p:cNvSpPr txBox="1">
            <a:spLocks noGrp="1"/>
          </p:cNvSpPr>
          <p:nvPr>
            <p:ph type="body" idx="1"/>
          </p:nvPr>
        </p:nvSpPr>
        <p:spPr>
          <a:xfrm>
            <a:off x="7181636" y="1270730"/>
            <a:ext cx="895565" cy="2506879"/>
          </a:xfrm>
          <a:prstGeom prst="rect">
            <a:avLst/>
          </a:prstGeom>
        </p:spPr>
        <p:txBody>
          <a:bodyPr wrap="square" lIns="91425" tIns="91425" rIns="91425" bIns="91425" anchor="t" anchorCtr="0">
            <a:noAutofit/>
          </a:bodyPr>
          <a:lstStyle/>
          <a:p>
            <a:pPr marL="0" lvl="0" indent="-69850" rtl="0">
              <a:spcBef>
                <a:spcPts val="0"/>
              </a:spcBef>
              <a:spcAft>
                <a:spcPts val="0"/>
              </a:spcAft>
              <a:buClr>
                <a:schemeClr val="dk1"/>
              </a:buClr>
              <a:buSzPts val="1100"/>
              <a:buFont typeface="Arial"/>
              <a:buNone/>
            </a:pPr>
            <a:r>
              <a:rPr lang="ja-JP" altLang="en-US" sz="1200" b="1" dirty="0"/>
              <a:t>開設</a:t>
            </a:r>
            <a:endParaRPr lang="en-US" altLang="ja-JP" sz="1200" b="1" dirty="0"/>
          </a:p>
          <a:p>
            <a:pPr marL="0" lvl="0" indent="-69850" rtl="0">
              <a:spcBef>
                <a:spcPts val="0"/>
              </a:spcBef>
              <a:spcAft>
                <a:spcPts val="0"/>
              </a:spcAft>
              <a:buClr>
                <a:schemeClr val="dk1"/>
              </a:buClr>
              <a:buSzPts val="1100"/>
              <a:buFont typeface="Arial"/>
              <a:buNone/>
            </a:pPr>
            <a:r>
              <a:rPr lang="ja-JP" altLang="en-US" sz="1200" b="1" dirty="0"/>
              <a:t>設立</a:t>
            </a:r>
            <a:endParaRPr lang="en-US" altLang="ja-JP" sz="1200" b="1" dirty="0"/>
          </a:p>
          <a:p>
            <a:pPr marL="0" lvl="0" indent="-69850" rtl="0">
              <a:spcBef>
                <a:spcPts val="0"/>
              </a:spcBef>
              <a:spcAft>
                <a:spcPts val="0"/>
              </a:spcAft>
              <a:buClr>
                <a:schemeClr val="dk1"/>
              </a:buClr>
              <a:buSzPts val="1100"/>
              <a:buFont typeface="Arial"/>
              <a:buNone/>
            </a:pPr>
            <a:r>
              <a:rPr lang="ja-JP" altLang="en-US" sz="1200" b="1" dirty="0"/>
              <a:t>開設</a:t>
            </a:r>
            <a:endParaRPr lang="en-US" altLang="ja-JP" sz="1200" b="1" dirty="0"/>
          </a:p>
          <a:p>
            <a:pPr marL="0" lvl="0" indent="-69850" rtl="0">
              <a:spcBef>
                <a:spcPts val="0"/>
              </a:spcBef>
              <a:spcAft>
                <a:spcPts val="0"/>
              </a:spcAft>
              <a:buClr>
                <a:schemeClr val="dk1"/>
              </a:buClr>
              <a:buSzPts val="1100"/>
              <a:buFont typeface="Arial"/>
              <a:buNone/>
            </a:pPr>
            <a:r>
              <a:rPr lang="ja-JP" altLang="en-US" sz="1200" b="1" dirty="0"/>
              <a:t>開設</a:t>
            </a:r>
            <a:endParaRPr lang="en-US" altLang="ja-JP" sz="1200" b="1" dirty="0"/>
          </a:p>
          <a:p>
            <a:pPr marL="0" lvl="0" indent="-69850" rtl="0">
              <a:spcBef>
                <a:spcPts val="0"/>
              </a:spcBef>
              <a:spcAft>
                <a:spcPts val="0"/>
              </a:spcAft>
              <a:buClr>
                <a:schemeClr val="dk1"/>
              </a:buClr>
              <a:buSzPts val="1100"/>
              <a:buFont typeface="Arial"/>
              <a:buNone/>
            </a:pPr>
            <a:r>
              <a:rPr lang="ja-JP" altLang="en-US" sz="1200" b="1" dirty="0"/>
              <a:t>開設</a:t>
            </a:r>
            <a:endParaRPr lang="en-US" altLang="ja-JP" sz="1200" b="1" dirty="0"/>
          </a:p>
          <a:p>
            <a:pPr marL="0" lvl="0" indent="-69850" rtl="0">
              <a:spcBef>
                <a:spcPts val="0"/>
              </a:spcBef>
              <a:spcAft>
                <a:spcPts val="0"/>
              </a:spcAft>
              <a:buClr>
                <a:schemeClr val="dk1"/>
              </a:buClr>
              <a:buSzPts val="1100"/>
              <a:buFont typeface="Arial"/>
              <a:buNone/>
            </a:pPr>
            <a:r>
              <a:rPr lang="ja-JP" altLang="en-US" sz="1200" b="1" dirty="0"/>
              <a:t>開設</a:t>
            </a:r>
            <a:endParaRPr lang="en-US" altLang="ja-JP" sz="1200" b="1" dirty="0"/>
          </a:p>
          <a:p>
            <a:pPr marL="0" lvl="0" indent="-69850" rtl="0">
              <a:spcBef>
                <a:spcPts val="0"/>
              </a:spcBef>
              <a:spcAft>
                <a:spcPts val="0"/>
              </a:spcAft>
              <a:buClr>
                <a:schemeClr val="dk1"/>
              </a:buClr>
              <a:buSzPts val="1100"/>
              <a:buFont typeface="Arial"/>
              <a:buNone/>
            </a:pPr>
            <a:r>
              <a:rPr lang="ja-JP" altLang="en-US" sz="1200" b="1" dirty="0"/>
              <a:t>開設</a:t>
            </a:r>
            <a:endParaRPr lang="en-US" altLang="ja-JP" sz="1200" b="1" dirty="0"/>
          </a:p>
          <a:p>
            <a:pPr marL="0" lvl="0" indent="-69850" rtl="0">
              <a:spcBef>
                <a:spcPts val="0"/>
              </a:spcBef>
              <a:spcAft>
                <a:spcPts val="0"/>
              </a:spcAft>
              <a:buClr>
                <a:schemeClr val="dk1"/>
              </a:buClr>
              <a:buSzPts val="1100"/>
              <a:buFont typeface="Arial"/>
              <a:buNone/>
            </a:pPr>
            <a:r>
              <a:rPr lang="ja-JP" altLang="en-US" sz="1200" b="1" dirty="0"/>
              <a:t>竣工</a:t>
            </a:r>
            <a:endParaRPr lang="en-US" altLang="ja-JP" sz="1200" b="1" dirty="0"/>
          </a:p>
          <a:p>
            <a:pPr marL="0" lvl="0" indent="-69850" rtl="0">
              <a:spcBef>
                <a:spcPts val="0"/>
              </a:spcBef>
              <a:spcAft>
                <a:spcPts val="0"/>
              </a:spcAft>
              <a:buClr>
                <a:schemeClr val="dk1"/>
              </a:buClr>
              <a:buSzPts val="1100"/>
              <a:buFont typeface="Arial"/>
              <a:buNone/>
            </a:pPr>
            <a:endParaRPr lang="en-US" altLang="ja-JP" sz="1200" b="1" dirty="0"/>
          </a:p>
          <a:p>
            <a:pPr marL="0" lvl="0" indent="-69850" rtl="0">
              <a:spcBef>
                <a:spcPts val="0"/>
              </a:spcBef>
              <a:spcAft>
                <a:spcPts val="0"/>
              </a:spcAft>
              <a:buClr>
                <a:schemeClr val="dk1"/>
              </a:buClr>
              <a:buSzPts val="1100"/>
              <a:buFont typeface="Arial"/>
              <a:buNone/>
            </a:pPr>
            <a:r>
              <a:rPr lang="ja-JP" altLang="en-US" sz="1200" b="1" dirty="0"/>
              <a:t>運営開始</a:t>
            </a:r>
            <a:endParaRPr lang="en-US" altLang="ja-JP" sz="1200" b="1" dirty="0"/>
          </a:p>
        </p:txBody>
      </p:sp>
      <p:sp>
        <p:nvSpPr>
          <p:cNvPr id="14" name="テキスト プレースホルダー 4"/>
          <p:cNvSpPr>
            <a:spLocks noGrp="1"/>
          </p:cNvSpPr>
          <p:nvPr>
            <p:ph type="body" idx="1"/>
          </p:nvPr>
        </p:nvSpPr>
        <p:spPr>
          <a:xfrm>
            <a:off x="4630416" y="3821986"/>
            <a:ext cx="2999002" cy="863031"/>
          </a:xfrm>
          <a:ln w="3175">
            <a:solidFill>
              <a:schemeClr val="tx1"/>
            </a:solidFill>
            <a:prstDash val="sysDot"/>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200" b="1" dirty="0"/>
              <a:t>・グループ会社</a:t>
            </a:r>
            <a:endParaRPr kumimoji="1" lang="en-US" altLang="ja-JP" sz="1200" b="1" dirty="0"/>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200" b="1" dirty="0"/>
              <a:t>　株式会社</a:t>
            </a:r>
            <a:r>
              <a:rPr kumimoji="1" lang="en-US" altLang="ja-JP" sz="1200" b="1" dirty="0"/>
              <a:t>Granny</a:t>
            </a:r>
            <a:r>
              <a:rPr kumimoji="1" lang="ja-JP" altLang="en-US" sz="1200" b="1" dirty="0"/>
              <a:t>（平成</a:t>
            </a:r>
            <a:r>
              <a:rPr kumimoji="1" lang="en-US" altLang="ja-JP" sz="1200" b="1" dirty="0"/>
              <a:t>29</a:t>
            </a:r>
            <a:r>
              <a:rPr kumimoji="1" lang="ja-JP" altLang="en-US" sz="1200" b="1" dirty="0"/>
              <a:t>年</a:t>
            </a:r>
            <a:r>
              <a:rPr kumimoji="1" lang="en-US" altLang="ja-JP" sz="1200" b="1" dirty="0"/>
              <a:t>5</a:t>
            </a:r>
            <a:r>
              <a:rPr kumimoji="1" lang="ja-JP" altLang="en-US" sz="1200" b="1" dirty="0"/>
              <a:t>月設立）</a:t>
            </a:r>
            <a:endParaRPr kumimoji="1" lang="en-US" altLang="ja-JP" sz="1200" b="1" dirty="0"/>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200" b="1" dirty="0"/>
              <a:t>　　重症心身障害児放課後デイ</a:t>
            </a:r>
            <a:r>
              <a:rPr kumimoji="1" lang="en-US" altLang="ja-JP" sz="1200" b="1" dirty="0"/>
              <a:t> FC </a:t>
            </a:r>
            <a:r>
              <a:rPr kumimoji="1" lang="ja-JP" altLang="en-US" sz="1200" b="1" dirty="0"/>
              <a:t>本部</a:t>
            </a:r>
            <a:endParaRPr kumimoji="1" lang="en-US" altLang="ja-JP" sz="1200" b="1" dirty="0"/>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200" b="1" dirty="0"/>
              <a:t>　　</a:t>
            </a:r>
            <a:r>
              <a:rPr kumimoji="1" lang="en-US" altLang="ja-JP" sz="1200" b="1" dirty="0"/>
              <a:t>http://</a:t>
            </a:r>
            <a:r>
              <a:rPr kumimoji="1" lang="en-US" altLang="ja-JP" sz="1200" b="1" dirty="0" err="1"/>
              <a:t>granny.co.jp</a:t>
            </a:r>
            <a:endParaRPr kumimoji="1" lang="en-US" altLang="ja-JP" sz="1200" b="1" dirty="0"/>
          </a:p>
        </p:txBody>
      </p:sp>
    </p:spTree>
    <p:extLst>
      <p:ext uri="{BB962C8B-B14F-4D97-AF65-F5344CB8AC3E}">
        <p14:creationId xmlns:p14="http://schemas.microsoft.com/office/powerpoint/2010/main" val="697465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Shape 411"/>
          <p:cNvSpPr txBox="1">
            <a:spLocks noGrp="1"/>
          </p:cNvSpPr>
          <p:nvPr>
            <p:ph type="ctrTitle"/>
          </p:nvPr>
        </p:nvSpPr>
        <p:spPr>
          <a:xfrm>
            <a:off x="2886100" y="1888150"/>
            <a:ext cx="3371700" cy="1159800"/>
          </a:xfrm>
          <a:prstGeom prst="rect">
            <a:avLst/>
          </a:prstGeom>
        </p:spPr>
        <p:txBody>
          <a:bodyPr wrap="square" lIns="91425" tIns="91425" rIns="91425" bIns="91425" anchor="b" anchorCtr="0">
            <a:noAutofit/>
          </a:bodyPr>
          <a:lstStyle/>
          <a:p>
            <a:pPr marL="0" lvl="0" indent="0" rtl="0">
              <a:spcBef>
                <a:spcPts val="0"/>
              </a:spcBef>
              <a:buNone/>
            </a:pPr>
            <a:r>
              <a:rPr lang="en" b="1" dirty="0">
                <a:solidFill>
                  <a:srgbClr val="4A5C65"/>
                </a:solidFill>
              </a:rPr>
              <a:t>1.</a:t>
            </a:r>
            <a:r>
              <a:rPr lang="ja-JP" altLang="en-US" b="1" dirty="0"/>
              <a:t>事業所の特徴</a:t>
            </a:r>
            <a:endParaRPr lang="en" b="1" dirty="0"/>
          </a:p>
        </p:txBody>
      </p:sp>
      <p:sp>
        <p:nvSpPr>
          <p:cNvPr id="412" name="Shape 412"/>
          <p:cNvSpPr txBox="1">
            <a:spLocks noGrp="1"/>
          </p:cNvSpPr>
          <p:nvPr>
            <p:ph type="subTitle" idx="1"/>
          </p:nvPr>
        </p:nvSpPr>
        <p:spPr>
          <a:xfrm>
            <a:off x="2886100" y="2916252"/>
            <a:ext cx="3371700" cy="784800"/>
          </a:xfrm>
          <a:prstGeom prst="rect">
            <a:avLst/>
          </a:prstGeom>
        </p:spPr>
        <p:txBody>
          <a:bodyPr wrap="square" lIns="91425" tIns="91425" rIns="91425" bIns="91425" anchor="t" anchorCtr="0">
            <a:noAutofit/>
          </a:bodyPr>
          <a:lstStyle/>
          <a:p>
            <a:pPr lvl="0"/>
            <a:r>
              <a:rPr lang="en-US" b="1" dirty="0"/>
              <a:t>Features of </a:t>
            </a:r>
            <a:r>
              <a:rPr lang="en-US" altLang="ja-JP" b="1" dirty="0"/>
              <a:t>day-service</a:t>
            </a:r>
            <a:endParaRPr lang="en" b="1" dirty="0"/>
          </a:p>
        </p:txBody>
      </p:sp>
    </p:spTree>
    <p:extLst>
      <p:ext uri="{BB962C8B-B14F-4D97-AF65-F5344CB8AC3E}">
        <p14:creationId xmlns:p14="http://schemas.microsoft.com/office/powerpoint/2010/main" val="1389310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Shape 394"/>
          <p:cNvSpPr txBox="1">
            <a:spLocks noGrp="1"/>
          </p:cNvSpPr>
          <p:nvPr>
            <p:ph type="title"/>
          </p:nvPr>
        </p:nvSpPr>
        <p:spPr>
          <a:xfrm>
            <a:off x="144074" y="559475"/>
            <a:ext cx="2331997" cy="2630400"/>
          </a:xfrm>
          <a:prstGeom prst="rect">
            <a:avLst/>
          </a:prstGeom>
        </p:spPr>
        <p:txBody>
          <a:bodyPr wrap="square" lIns="91425" tIns="91425" rIns="91425" bIns="91425" anchor="ctr" anchorCtr="0">
            <a:noAutofit/>
          </a:bodyPr>
          <a:lstStyle/>
          <a:p>
            <a:r>
              <a:rPr lang="en-US" altLang="ja-JP" sz="2400" b="1" dirty="0">
                <a:solidFill>
                  <a:schemeClr val="bg1"/>
                </a:solidFill>
              </a:rPr>
              <a:t>1</a:t>
            </a:r>
            <a:r>
              <a:rPr lang="en" altLang="ja-JP" sz="2400" b="1" dirty="0">
                <a:solidFill>
                  <a:schemeClr val="bg1"/>
                </a:solidFill>
              </a:rPr>
              <a:t>.</a:t>
            </a:r>
            <a:r>
              <a:rPr lang="ja-JP" altLang="en-US" sz="2400" b="1" dirty="0"/>
              <a:t>事業所の特徴</a:t>
            </a:r>
            <a:endParaRPr lang="en" b="1" dirty="0"/>
          </a:p>
        </p:txBody>
      </p:sp>
      <p:sp>
        <p:nvSpPr>
          <p:cNvPr id="396" name="Shape 396"/>
          <p:cNvSpPr txBox="1">
            <a:spLocks noGrp="1"/>
          </p:cNvSpPr>
          <p:nvPr>
            <p:ph type="body" idx="1"/>
          </p:nvPr>
        </p:nvSpPr>
        <p:spPr>
          <a:xfrm>
            <a:off x="2547993" y="2073406"/>
            <a:ext cx="5095983" cy="2067080"/>
          </a:xfrm>
          <a:prstGeom prst="rect">
            <a:avLst/>
          </a:prstGeom>
          <a:ln w="3175">
            <a:noFill/>
            <a:prstDash val="sysDot"/>
          </a:ln>
        </p:spPr>
        <p:txBody>
          <a:bodyPr wrap="square" lIns="91425" tIns="91425" rIns="91425" bIns="91425" anchor="t" anchorCtr="0">
            <a:noAutofit/>
          </a:bodyPr>
          <a:lstStyle/>
          <a:p>
            <a:pPr marL="0" lvl="0" indent="-69850" rtl="0">
              <a:spcBef>
                <a:spcPts val="0"/>
              </a:spcBef>
              <a:spcAft>
                <a:spcPts val="0"/>
              </a:spcAft>
              <a:buClr>
                <a:schemeClr val="dk1"/>
              </a:buClr>
              <a:buSzPts val="1100"/>
              <a:buFont typeface="Arial"/>
              <a:buNone/>
            </a:pPr>
            <a:r>
              <a:rPr lang="ja-JP" altLang="en-US" sz="2000" b="1" dirty="0"/>
              <a:t>●自宅での生活を継続する為の訓練</a:t>
            </a:r>
            <a:endParaRPr lang="en-US" altLang="ja-JP" sz="2000" b="1" dirty="0"/>
          </a:p>
          <a:p>
            <a:pPr marL="0" lvl="0" indent="-69850" rtl="0">
              <a:spcBef>
                <a:spcPts val="0"/>
              </a:spcBef>
              <a:spcAft>
                <a:spcPts val="0"/>
              </a:spcAft>
              <a:buClr>
                <a:schemeClr val="dk1"/>
              </a:buClr>
              <a:buSzPts val="1100"/>
              <a:buFont typeface="Arial"/>
              <a:buNone/>
            </a:pPr>
            <a:endParaRPr lang="en-US" altLang="ja-JP" sz="1400" b="1" dirty="0"/>
          </a:p>
          <a:p>
            <a:pPr marL="0" lvl="0" indent="-69850" rtl="0">
              <a:spcBef>
                <a:spcPts val="0"/>
              </a:spcBef>
              <a:spcAft>
                <a:spcPts val="0"/>
              </a:spcAft>
              <a:buClr>
                <a:schemeClr val="dk1"/>
              </a:buClr>
              <a:buSzPts val="1100"/>
              <a:buFont typeface="Arial"/>
              <a:buNone/>
            </a:pPr>
            <a:r>
              <a:rPr lang="ja-JP" altLang="en-US" sz="2000" b="1" dirty="0"/>
              <a:t>「衣」</a:t>
            </a:r>
            <a:r>
              <a:rPr lang="ja-JP" altLang="en-US" sz="1600" b="1" dirty="0"/>
              <a:t>洗濯・アイロン・裁縫・衣服の手直し</a:t>
            </a:r>
            <a:endParaRPr lang="en-US" altLang="ja-JP" sz="1600" b="1" dirty="0"/>
          </a:p>
          <a:p>
            <a:pPr marL="0" lvl="0" indent="-69850" rtl="0">
              <a:spcBef>
                <a:spcPts val="0"/>
              </a:spcBef>
              <a:spcAft>
                <a:spcPts val="0"/>
              </a:spcAft>
              <a:buClr>
                <a:schemeClr val="dk1"/>
              </a:buClr>
              <a:buSzPts val="1100"/>
              <a:buFont typeface="Arial"/>
              <a:buNone/>
            </a:pPr>
            <a:r>
              <a:rPr lang="ja-JP" altLang="en-US" sz="2000" b="1" dirty="0"/>
              <a:t>「食」</a:t>
            </a:r>
            <a:r>
              <a:rPr lang="ja-JP" altLang="en-US" sz="1600" b="1" dirty="0"/>
              <a:t>調理・献立作り・買い出し・調理家電の操作</a:t>
            </a:r>
            <a:endParaRPr lang="en-US" altLang="ja-JP" sz="1600" b="1" dirty="0"/>
          </a:p>
          <a:p>
            <a:pPr marL="0" lvl="0" indent="-69850" rtl="0">
              <a:spcBef>
                <a:spcPts val="0"/>
              </a:spcBef>
              <a:spcAft>
                <a:spcPts val="0"/>
              </a:spcAft>
              <a:buClr>
                <a:schemeClr val="dk1"/>
              </a:buClr>
              <a:buSzPts val="1100"/>
              <a:buFont typeface="Arial"/>
              <a:buNone/>
            </a:pPr>
            <a:r>
              <a:rPr lang="ja-JP" altLang="en-US" sz="2000" b="1" dirty="0"/>
              <a:t>「住」</a:t>
            </a:r>
            <a:r>
              <a:rPr lang="ja-JP" altLang="en-US" sz="1600" b="1" dirty="0"/>
              <a:t>掃除・日曜大工・ガーデニング</a:t>
            </a:r>
            <a:endParaRPr lang="en-US" altLang="ja-JP" sz="1400" b="1" dirty="0"/>
          </a:p>
          <a:p>
            <a:pPr marL="0" lvl="0" indent="-69850" rtl="0">
              <a:spcBef>
                <a:spcPts val="0"/>
              </a:spcBef>
              <a:spcAft>
                <a:spcPts val="0"/>
              </a:spcAft>
              <a:buClr>
                <a:schemeClr val="dk1"/>
              </a:buClr>
              <a:buSzPts val="1100"/>
              <a:buFont typeface="Arial"/>
              <a:buNone/>
            </a:pPr>
            <a:endParaRPr lang="en-US" altLang="ja-JP" sz="1400" b="1" dirty="0"/>
          </a:p>
          <a:p>
            <a:pPr marL="0" lvl="0" indent="-69850" algn="r" rtl="0">
              <a:spcBef>
                <a:spcPts val="0"/>
              </a:spcBef>
              <a:spcAft>
                <a:spcPts val="0"/>
              </a:spcAft>
              <a:buClr>
                <a:schemeClr val="dk1"/>
              </a:buClr>
              <a:buSzPts val="1100"/>
              <a:buFont typeface="Arial"/>
              <a:buNone/>
            </a:pPr>
            <a:r>
              <a:rPr lang="ja-JP" altLang="en-US" sz="1600" b="1" dirty="0"/>
              <a:t>といった</a:t>
            </a:r>
            <a:r>
              <a:rPr lang="ja-JP" altLang="en-US" sz="2000" b="1" u="sng" dirty="0">
                <a:solidFill>
                  <a:srgbClr val="0432FF"/>
                </a:solidFill>
              </a:rPr>
              <a:t>「家事関連活動」</a:t>
            </a:r>
            <a:r>
              <a:rPr lang="ja-JP" altLang="en-US" sz="1600" b="1" dirty="0"/>
              <a:t>が中心になります！</a:t>
            </a:r>
            <a:endParaRPr lang="en-US" altLang="ja-JP" sz="1600" b="1" dirty="0"/>
          </a:p>
        </p:txBody>
      </p:sp>
      <p:sp>
        <p:nvSpPr>
          <p:cNvPr id="398" name="Shape 398"/>
          <p:cNvSpPr txBox="1">
            <a:spLocks noGrp="1"/>
          </p:cNvSpPr>
          <p:nvPr>
            <p:ph type="sldNum" idx="12"/>
          </p:nvPr>
        </p:nvSpPr>
        <p:spPr>
          <a:xfrm>
            <a:off x="8374836" y="418063"/>
            <a:ext cx="353491" cy="393600"/>
          </a:xfrm>
          <a:prstGeom prst="rect">
            <a:avLst/>
          </a:prstGeom>
        </p:spPr>
        <p:txBody>
          <a:bodyPr wrap="square" lIns="91425" tIns="91425" rIns="91425" bIns="91425" anchor="ctr" anchorCtr="0">
            <a:noAutofit/>
          </a:bodyPr>
          <a:lstStyle/>
          <a:p>
            <a:pPr marL="0" lvl="0" indent="0" algn="r">
              <a:spcBef>
                <a:spcPts val="0"/>
              </a:spcBef>
              <a:buNone/>
            </a:pPr>
            <a:fld id="{00000000-1234-1234-1234-123412341234}" type="slidenum">
              <a:rPr lang="en"/>
              <a:pPr marL="0" lvl="0" indent="0" algn="r">
                <a:spcBef>
                  <a:spcPts val="0"/>
                </a:spcBef>
                <a:buNone/>
              </a:pPr>
              <a:t>4</a:t>
            </a:fld>
            <a:endParaRPr lang="en" dirty="0"/>
          </a:p>
        </p:txBody>
      </p:sp>
      <p:sp>
        <p:nvSpPr>
          <p:cNvPr id="4" name="テキスト ボックス 3"/>
          <p:cNvSpPr txBox="1"/>
          <p:nvPr/>
        </p:nvSpPr>
        <p:spPr>
          <a:xfrm>
            <a:off x="2897189" y="559475"/>
            <a:ext cx="5650910" cy="707886"/>
          </a:xfrm>
          <a:prstGeom prst="rect">
            <a:avLst/>
          </a:prstGeom>
          <a:noFill/>
          <a:ln w="3175">
            <a:noFill/>
            <a:prstDash val="sysDot"/>
          </a:ln>
        </p:spPr>
        <p:txBody>
          <a:bodyPr wrap="square" rtlCol="0">
            <a:spAutoFit/>
          </a:bodyPr>
          <a:lstStyle/>
          <a:p>
            <a:r>
              <a:rPr kumimoji="1" lang="ja-JP" altLang="en-US" sz="2000" b="1" dirty="0"/>
              <a:t>自宅で今まで通り「</a:t>
            </a:r>
            <a:r>
              <a:rPr kumimoji="1" lang="ja-JP" altLang="en-US" sz="2000" b="1" dirty="0">
                <a:solidFill>
                  <a:srgbClr val="FF0000"/>
                </a:solidFill>
              </a:rPr>
              <a:t>暮らし続ける為に</a:t>
            </a:r>
            <a:r>
              <a:rPr kumimoji="1" lang="ja-JP" altLang="en-US" sz="2000" b="1" dirty="0"/>
              <a:t>」</a:t>
            </a:r>
            <a:endParaRPr kumimoji="1" lang="en-US" altLang="ja-JP" sz="2000" b="1" dirty="0"/>
          </a:p>
          <a:p>
            <a:r>
              <a:rPr kumimoji="1" lang="en-US" altLang="ja-JP" sz="2000" b="1" dirty="0"/>
              <a:t>	</a:t>
            </a:r>
            <a:r>
              <a:rPr kumimoji="1" lang="ja-JP" altLang="en-US" sz="2000" b="1" dirty="0"/>
              <a:t>出来る事をひとつでも増やす！！　①</a:t>
            </a:r>
          </a:p>
        </p:txBody>
      </p:sp>
      <p:sp>
        <p:nvSpPr>
          <p:cNvPr id="2" name="テキスト ボックス 1"/>
          <p:cNvSpPr txBox="1"/>
          <p:nvPr/>
        </p:nvSpPr>
        <p:spPr>
          <a:xfrm>
            <a:off x="2547993" y="1347218"/>
            <a:ext cx="6139238" cy="584775"/>
          </a:xfrm>
          <a:prstGeom prst="rect">
            <a:avLst/>
          </a:prstGeom>
          <a:noFill/>
          <a:ln>
            <a:solidFill>
              <a:schemeClr val="tx1"/>
            </a:solidFill>
          </a:ln>
        </p:spPr>
        <p:txBody>
          <a:bodyPr wrap="square" rtlCol="0">
            <a:spAutoFit/>
          </a:bodyPr>
          <a:lstStyle/>
          <a:p>
            <a:r>
              <a:rPr kumimoji="1" lang="ja-JP" altLang="en-US" sz="1600" b="1" dirty="0"/>
              <a:t>日常生活の機能向上を目指す生活機能訓練を行います。</a:t>
            </a:r>
            <a:endParaRPr kumimoji="1" lang="en-US" altLang="ja-JP" sz="1600" b="1" dirty="0"/>
          </a:p>
          <a:p>
            <a:r>
              <a:rPr kumimoji="1" lang="ja-JP" altLang="en-US" sz="1600" b="1" dirty="0"/>
              <a:t>マシンを使わず、日頃の生活に関する事を行ってもらいます！！</a:t>
            </a:r>
          </a:p>
        </p:txBody>
      </p:sp>
      <p:sp>
        <p:nvSpPr>
          <p:cNvPr id="7" name="テキスト ボックス 6"/>
          <p:cNvSpPr txBox="1"/>
          <p:nvPr/>
        </p:nvSpPr>
        <p:spPr>
          <a:xfrm>
            <a:off x="450351" y="4281899"/>
            <a:ext cx="7193625" cy="369332"/>
          </a:xfrm>
          <a:prstGeom prst="rect">
            <a:avLst/>
          </a:prstGeom>
          <a:noFill/>
          <a:ln w="3175">
            <a:solidFill>
              <a:schemeClr val="tx1"/>
            </a:solidFill>
            <a:prstDash val="sysDot"/>
          </a:ln>
        </p:spPr>
        <p:txBody>
          <a:bodyPr wrap="square" rtlCol="0">
            <a:spAutoFit/>
          </a:bodyPr>
          <a:lstStyle/>
          <a:p>
            <a:pPr algn="ctr"/>
            <a:r>
              <a:rPr kumimoji="1" lang="ja-JP" altLang="en-US" sz="1800" b="1" dirty="0">
                <a:solidFill>
                  <a:schemeClr val="tx1"/>
                </a:solidFill>
              </a:rPr>
              <a:t>これまでやられていた事を、だるまでもう一度やりませんか！？</a:t>
            </a:r>
          </a:p>
        </p:txBody>
      </p:sp>
    </p:spTree>
    <p:extLst>
      <p:ext uri="{BB962C8B-B14F-4D97-AF65-F5344CB8AC3E}">
        <p14:creationId xmlns:p14="http://schemas.microsoft.com/office/powerpoint/2010/main" val="588762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Shape 394"/>
          <p:cNvSpPr txBox="1">
            <a:spLocks noGrp="1"/>
          </p:cNvSpPr>
          <p:nvPr>
            <p:ph type="title"/>
          </p:nvPr>
        </p:nvSpPr>
        <p:spPr>
          <a:xfrm>
            <a:off x="144074" y="559475"/>
            <a:ext cx="2331997" cy="2630400"/>
          </a:xfrm>
          <a:prstGeom prst="rect">
            <a:avLst/>
          </a:prstGeom>
        </p:spPr>
        <p:txBody>
          <a:bodyPr wrap="square" lIns="91425" tIns="91425" rIns="91425" bIns="91425" anchor="ctr" anchorCtr="0">
            <a:noAutofit/>
          </a:bodyPr>
          <a:lstStyle/>
          <a:p>
            <a:r>
              <a:rPr lang="en-US" altLang="ja-JP" sz="2400" b="1" dirty="0">
                <a:solidFill>
                  <a:schemeClr val="bg1"/>
                </a:solidFill>
              </a:rPr>
              <a:t>1</a:t>
            </a:r>
            <a:r>
              <a:rPr lang="en" altLang="ja-JP" sz="2400" b="1" dirty="0">
                <a:solidFill>
                  <a:schemeClr val="bg1"/>
                </a:solidFill>
              </a:rPr>
              <a:t>.</a:t>
            </a:r>
            <a:r>
              <a:rPr lang="ja-JP" altLang="en-US" sz="2400" b="1" dirty="0"/>
              <a:t>事業所の特徴</a:t>
            </a:r>
            <a:endParaRPr lang="en" b="1" dirty="0"/>
          </a:p>
        </p:txBody>
      </p:sp>
      <p:sp>
        <p:nvSpPr>
          <p:cNvPr id="398" name="Shape 398"/>
          <p:cNvSpPr txBox="1">
            <a:spLocks noGrp="1"/>
          </p:cNvSpPr>
          <p:nvPr>
            <p:ph type="sldNum" idx="12"/>
          </p:nvPr>
        </p:nvSpPr>
        <p:spPr>
          <a:xfrm>
            <a:off x="8374836" y="418063"/>
            <a:ext cx="353491" cy="393600"/>
          </a:xfrm>
          <a:prstGeom prst="rect">
            <a:avLst/>
          </a:prstGeom>
        </p:spPr>
        <p:txBody>
          <a:bodyPr wrap="square" lIns="91425" tIns="91425" rIns="91425" bIns="91425" anchor="ctr" anchorCtr="0">
            <a:noAutofit/>
          </a:bodyPr>
          <a:lstStyle/>
          <a:p>
            <a:pPr marL="0" lvl="0" indent="0" algn="r">
              <a:spcBef>
                <a:spcPts val="0"/>
              </a:spcBef>
              <a:buNone/>
            </a:pPr>
            <a:fld id="{00000000-1234-1234-1234-123412341234}" type="slidenum">
              <a:rPr lang="en"/>
              <a:pPr marL="0" lvl="0" indent="0" algn="r">
                <a:spcBef>
                  <a:spcPts val="0"/>
                </a:spcBef>
                <a:buNone/>
              </a:pPr>
              <a:t>5</a:t>
            </a:fld>
            <a:endParaRPr lang="en" dirty="0"/>
          </a:p>
        </p:txBody>
      </p:sp>
      <p:sp>
        <p:nvSpPr>
          <p:cNvPr id="4" name="テキスト ボックス 3"/>
          <p:cNvSpPr txBox="1"/>
          <p:nvPr/>
        </p:nvSpPr>
        <p:spPr>
          <a:xfrm>
            <a:off x="2897189" y="559475"/>
            <a:ext cx="5589265" cy="707886"/>
          </a:xfrm>
          <a:prstGeom prst="rect">
            <a:avLst/>
          </a:prstGeom>
          <a:noFill/>
          <a:ln w="3175">
            <a:noFill/>
            <a:prstDash val="sysDot"/>
          </a:ln>
        </p:spPr>
        <p:txBody>
          <a:bodyPr wrap="square" rtlCol="0">
            <a:spAutoFit/>
          </a:bodyPr>
          <a:lstStyle/>
          <a:p>
            <a:r>
              <a:rPr kumimoji="1" lang="ja-JP" altLang="en-US" sz="2000" b="1" dirty="0"/>
              <a:t>自宅で今まで通り「</a:t>
            </a:r>
            <a:r>
              <a:rPr kumimoji="1" lang="ja-JP" altLang="en-US" sz="2000" b="1" dirty="0">
                <a:solidFill>
                  <a:srgbClr val="FF0000"/>
                </a:solidFill>
              </a:rPr>
              <a:t>暮らし続ける為に</a:t>
            </a:r>
            <a:r>
              <a:rPr kumimoji="1" lang="ja-JP" altLang="en-US" sz="2000" b="1" dirty="0"/>
              <a:t>」</a:t>
            </a:r>
            <a:endParaRPr kumimoji="1" lang="en-US" altLang="ja-JP" sz="2000" b="1" dirty="0"/>
          </a:p>
          <a:p>
            <a:r>
              <a:rPr kumimoji="1" lang="en-US" altLang="ja-JP" sz="2000" b="1" dirty="0"/>
              <a:t>	</a:t>
            </a:r>
            <a:r>
              <a:rPr kumimoji="1" lang="ja-JP" altLang="en-US" sz="2000" b="1" dirty="0"/>
              <a:t>出来る事をひとつでも増やす！！　②</a:t>
            </a:r>
            <a:endParaRPr kumimoji="1" lang="en-US" altLang="ja-JP" sz="2000" b="1" dirty="0"/>
          </a:p>
        </p:txBody>
      </p:sp>
      <p:sp>
        <p:nvSpPr>
          <p:cNvPr id="20" name="円/楕円 19"/>
          <p:cNvSpPr/>
          <p:nvPr/>
        </p:nvSpPr>
        <p:spPr>
          <a:xfrm>
            <a:off x="2629024" y="1716528"/>
            <a:ext cx="1592494" cy="801385"/>
          </a:xfrm>
          <a:prstGeom prst="ellipse">
            <a:avLst/>
          </a:prstGeom>
          <a:noFill/>
          <a:ln w="3175">
            <a:solidFill>
              <a:srgbClr val="0432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00" b="1" dirty="0">
                <a:solidFill>
                  <a:srgbClr val="0432FF"/>
                </a:solidFill>
              </a:rPr>
              <a:t>生　活</a:t>
            </a:r>
            <a:endParaRPr kumimoji="1" lang="en-US" altLang="ja-JP" sz="1800" b="1" dirty="0">
              <a:solidFill>
                <a:srgbClr val="0432FF"/>
              </a:solidFill>
            </a:endParaRPr>
          </a:p>
          <a:p>
            <a:pPr algn="ctr"/>
            <a:r>
              <a:rPr kumimoji="1" lang="ja-JP" altLang="en-US" sz="1800" b="1" dirty="0">
                <a:solidFill>
                  <a:srgbClr val="0432FF"/>
                </a:solidFill>
              </a:rPr>
              <a:t>機能訓練</a:t>
            </a:r>
          </a:p>
        </p:txBody>
      </p:sp>
      <p:pic>
        <p:nvPicPr>
          <p:cNvPr id="3" name="図 2">
            <a:extLst>
              <a:ext uri="{FF2B5EF4-FFF2-40B4-BE49-F238E27FC236}">
                <a16:creationId xmlns:a16="http://schemas.microsoft.com/office/drawing/2014/main" id="{7BCABB17-481A-C843-89F3-892BE6BB42B2}"/>
              </a:ext>
            </a:extLst>
          </p:cNvPr>
          <p:cNvPicPr>
            <a:picLocks noChangeAspect="1"/>
          </p:cNvPicPr>
          <p:nvPr/>
        </p:nvPicPr>
        <p:blipFill>
          <a:blip r:embed="rId3"/>
          <a:stretch>
            <a:fillRect/>
          </a:stretch>
        </p:blipFill>
        <p:spPr>
          <a:xfrm>
            <a:off x="6455912" y="1261088"/>
            <a:ext cx="1402292" cy="1869722"/>
          </a:xfrm>
          <a:prstGeom prst="rect">
            <a:avLst/>
          </a:prstGeom>
          <a:ln>
            <a:noFill/>
          </a:ln>
          <a:effectLst>
            <a:softEdge rad="112500"/>
          </a:effectLst>
        </p:spPr>
      </p:pic>
      <p:pic>
        <p:nvPicPr>
          <p:cNvPr id="6" name="図 5">
            <a:extLst>
              <a:ext uri="{FF2B5EF4-FFF2-40B4-BE49-F238E27FC236}">
                <a16:creationId xmlns:a16="http://schemas.microsoft.com/office/drawing/2014/main" id="{410599AB-7364-044D-9CDB-5FA56FB88D7C}"/>
              </a:ext>
            </a:extLst>
          </p:cNvPr>
          <p:cNvPicPr>
            <a:picLocks noChangeAspect="1"/>
          </p:cNvPicPr>
          <p:nvPr/>
        </p:nvPicPr>
        <p:blipFill>
          <a:blip r:embed="rId4"/>
          <a:stretch>
            <a:fillRect/>
          </a:stretch>
        </p:blipFill>
        <p:spPr>
          <a:xfrm>
            <a:off x="4401796" y="1267952"/>
            <a:ext cx="1873838" cy="1873838"/>
          </a:xfrm>
          <a:prstGeom prst="rect">
            <a:avLst/>
          </a:prstGeom>
          <a:ln>
            <a:noFill/>
          </a:ln>
          <a:effectLst>
            <a:softEdge rad="112500"/>
          </a:effectLst>
        </p:spPr>
      </p:pic>
      <p:pic>
        <p:nvPicPr>
          <p:cNvPr id="8" name="図 7">
            <a:extLst>
              <a:ext uri="{FF2B5EF4-FFF2-40B4-BE49-F238E27FC236}">
                <a16:creationId xmlns:a16="http://schemas.microsoft.com/office/drawing/2014/main" id="{D531ECAC-5FCB-D240-A432-8F8BDC9A8DCE}"/>
              </a:ext>
            </a:extLst>
          </p:cNvPr>
          <p:cNvPicPr>
            <a:picLocks noChangeAspect="1"/>
          </p:cNvPicPr>
          <p:nvPr/>
        </p:nvPicPr>
        <p:blipFill>
          <a:blip r:embed="rId5"/>
          <a:stretch>
            <a:fillRect/>
          </a:stretch>
        </p:blipFill>
        <p:spPr>
          <a:xfrm>
            <a:off x="2476071" y="3189875"/>
            <a:ext cx="2062867" cy="1547150"/>
          </a:xfrm>
          <a:prstGeom prst="rect">
            <a:avLst/>
          </a:prstGeom>
          <a:ln>
            <a:noFill/>
          </a:ln>
          <a:effectLst>
            <a:softEdge rad="112500"/>
          </a:effectLst>
        </p:spPr>
      </p:pic>
      <p:pic>
        <p:nvPicPr>
          <p:cNvPr id="10" name="図 9">
            <a:extLst>
              <a:ext uri="{FF2B5EF4-FFF2-40B4-BE49-F238E27FC236}">
                <a16:creationId xmlns:a16="http://schemas.microsoft.com/office/drawing/2014/main" id="{CD5F3801-5FB6-E141-84B4-9A792303BDEF}"/>
              </a:ext>
            </a:extLst>
          </p:cNvPr>
          <p:cNvPicPr>
            <a:picLocks noChangeAspect="1"/>
          </p:cNvPicPr>
          <p:nvPr/>
        </p:nvPicPr>
        <p:blipFill>
          <a:blip r:embed="rId6"/>
          <a:stretch>
            <a:fillRect/>
          </a:stretch>
        </p:blipFill>
        <p:spPr>
          <a:xfrm>
            <a:off x="4827526" y="3137264"/>
            <a:ext cx="2211652" cy="1599761"/>
          </a:xfrm>
          <a:prstGeom prst="rect">
            <a:avLst/>
          </a:prstGeom>
          <a:ln>
            <a:noFill/>
          </a:ln>
          <a:effectLst>
            <a:softEdge rad="112500"/>
          </a:effectLst>
        </p:spPr>
      </p:pic>
    </p:spTree>
    <p:extLst>
      <p:ext uri="{BB962C8B-B14F-4D97-AF65-F5344CB8AC3E}">
        <p14:creationId xmlns:p14="http://schemas.microsoft.com/office/powerpoint/2010/main" val="961106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Shape 394"/>
          <p:cNvSpPr txBox="1">
            <a:spLocks noGrp="1"/>
          </p:cNvSpPr>
          <p:nvPr>
            <p:ph type="title"/>
          </p:nvPr>
        </p:nvSpPr>
        <p:spPr>
          <a:xfrm>
            <a:off x="144074" y="559475"/>
            <a:ext cx="2331997" cy="2630400"/>
          </a:xfrm>
          <a:prstGeom prst="rect">
            <a:avLst/>
          </a:prstGeom>
        </p:spPr>
        <p:txBody>
          <a:bodyPr wrap="square" lIns="91425" tIns="91425" rIns="91425" bIns="91425" anchor="ctr" anchorCtr="0">
            <a:noAutofit/>
          </a:bodyPr>
          <a:lstStyle/>
          <a:p>
            <a:r>
              <a:rPr lang="en-US" altLang="ja-JP" sz="2400" b="1" dirty="0">
                <a:solidFill>
                  <a:schemeClr val="bg1"/>
                </a:solidFill>
              </a:rPr>
              <a:t>1</a:t>
            </a:r>
            <a:r>
              <a:rPr lang="en" altLang="ja-JP" sz="2400" b="1" dirty="0">
                <a:solidFill>
                  <a:schemeClr val="bg1"/>
                </a:solidFill>
              </a:rPr>
              <a:t>.</a:t>
            </a:r>
            <a:r>
              <a:rPr lang="ja-JP" altLang="en-US" sz="2400" b="1" dirty="0"/>
              <a:t>事業所の特徴</a:t>
            </a:r>
            <a:endParaRPr lang="en" b="1" dirty="0"/>
          </a:p>
        </p:txBody>
      </p:sp>
      <p:sp>
        <p:nvSpPr>
          <p:cNvPr id="396" name="Shape 396"/>
          <p:cNvSpPr txBox="1">
            <a:spLocks noGrp="1"/>
          </p:cNvSpPr>
          <p:nvPr>
            <p:ph type="body" idx="1"/>
          </p:nvPr>
        </p:nvSpPr>
        <p:spPr>
          <a:xfrm>
            <a:off x="2547993" y="2073406"/>
            <a:ext cx="5826843" cy="2067080"/>
          </a:xfrm>
          <a:prstGeom prst="rect">
            <a:avLst/>
          </a:prstGeom>
          <a:ln w="3175">
            <a:noFill/>
            <a:prstDash val="sysDot"/>
          </a:ln>
        </p:spPr>
        <p:txBody>
          <a:bodyPr wrap="square" lIns="91425" tIns="91425" rIns="91425" bIns="91425" anchor="t" anchorCtr="0">
            <a:noAutofit/>
          </a:bodyPr>
          <a:lstStyle/>
          <a:p>
            <a:pPr marL="0" lvl="0" indent="-69850" rtl="0">
              <a:spcBef>
                <a:spcPts val="0"/>
              </a:spcBef>
              <a:spcAft>
                <a:spcPts val="0"/>
              </a:spcAft>
              <a:buClr>
                <a:schemeClr val="dk1"/>
              </a:buClr>
              <a:buSzPts val="1100"/>
              <a:buFont typeface="Arial"/>
              <a:buNone/>
            </a:pPr>
            <a:r>
              <a:rPr lang="ja-JP" altLang="en-US" sz="2000" b="1" dirty="0"/>
              <a:t>●学習療法</a:t>
            </a:r>
            <a:endParaRPr lang="en-US" altLang="ja-JP" sz="2000" b="1" dirty="0"/>
          </a:p>
          <a:p>
            <a:pPr marL="0" lvl="0" indent="-69850" rtl="0">
              <a:spcBef>
                <a:spcPts val="0"/>
              </a:spcBef>
              <a:spcAft>
                <a:spcPts val="0"/>
              </a:spcAft>
              <a:buClr>
                <a:schemeClr val="dk1"/>
              </a:buClr>
              <a:buSzPts val="1100"/>
              <a:buFont typeface="Arial"/>
              <a:buNone/>
            </a:pPr>
            <a:r>
              <a:rPr lang="ja-JP" altLang="en-US" sz="1600" b="1" dirty="0"/>
              <a:t>　簡単な「読み・書き・計算」で</a:t>
            </a:r>
            <a:r>
              <a:rPr lang="en-US" altLang="ja-JP" sz="1600" b="1" dirty="0"/>
              <a:t>100</a:t>
            </a:r>
            <a:r>
              <a:rPr lang="ja-JP" altLang="en-US" sz="1600" b="1" dirty="0"/>
              <a:t>点を目指します</a:t>
            </a:r>
            <a:endParaRPr lang="en-US" altLang="ja-JP" sz="1600" b="1" dirty="0"/>
          </a:p>
          <a:p>
            <a:pPr marL="0" lvl="0" indent="-69850" rtl="0">
              <a:spcBef>
                <a:spcPts val="0"/>
              </a:spcBef>
              <a:spcAft>
                <a:spcPts val="0"/>
              </a:spcAft>
              <a:buClr>
                <a:schemeClr val="dk1"/>
              </a:buClr>
              <a:buSzPts val="1100"/>
              <a:buFont typeface="Arial"/>
              <a:buNone/>
            </a:pPr>
            <a:endParaRPr lang="en-US" altLang="ja-JP" sz="1600" b="1" dirty="0"/>
          </a:p>
          <a:p>
            <a:pPr lvl="0" indent="-69850">
              <a:spcAft>
                <a:spcPts val="0"/>
              </a:spcAft>
              <a:buClr>
                <a:schemeClr val="dk1"/>
              </a:buClr>
              <a:buSzPts val="1100"/>
              <a:buNone/>
            </a:pPr>
            <a:r>
              <a:rPr lang="ja-JP" altLang="en-US" sz="2000" b="1" dirty="0"/>
              <a:t>●だるま式英会話</a:t>
            </a:r>
            <a:endParaRPr lang="en-US" altLang="ja-JP" sz="2000" b="1" dirty="0"/>
          </a:p>
          <a:p>
            <a:pPr lvl="0" indent="-69850">
              <a:spcAft>
                <a:spcPts val="0"/>
              </a:spcAft>
              <a:buClr>
                <a:schemeClr val="dk1"/>
              </a:buClr>
              <a:buSzPts val="1100"/>
              <a:buNone/>
            </a:pPr>
            <a:r>
              <a:rPr lang="ja-JP" altLang="en-US" sz="1600" b="1" dirty="0"/>
              <a:t>　簡単な「日常会話」で脳を活性化します</a:t>
            </a:r>
            <a:endParaRPr lang="en-US" altLang="ja-JP" sz="1600" b="1" dirty="0"/>
          </a:p>
          <a:p>
            <a:pPr lvl="0" indent="-69850">
              <a:spcAft>
                <a:spcPts val="0"/>
              </a:spcAft>
              <a:buClr>
                <a:schemeClr val="dk1"/>
              </a:buClr>
              <a:buSzPts val="1100"/>
              <a:buNone/>
            </a:pPr>
            <a:endParaRPr lang="en-US" altLang="ja-JP" sz="1600" b="1" dirty="0"/>
          </a:p>
          <a:p>
            <a:pPr lvl="0" indent="-69850" algn="ctr">
              <a:spcAft>
                <a:spcPts val="0"/>
              </a:spcAft>
              <a:buClr>
                <a:schemeClr val="dk1"/>
              </a:buClr>
              <a:buSzPts val="1100"/>
              <a:buNone/>
            </a:pPr>
            <a:r>
              <a:rPr lang="en-US" altLang="ja-JP" sz="2000" b="1" dirty="0">
                <a:solidFill>
                  <a:srgbClr val="0432FF"/>
                </a:solidFill>
              </a:rPr>
              <a:t>《</a:t>
            </a:r>
            <a:r>
              <a:rPr lang="ja-JP" altLang="en-US" sz="2000" b="1" dirty="0">
                <a:solidFill>
                  <a:srgbClr val="0432FF"/>
                </a:solidFill>
              </a:rPr>
              <a:t>自立を目標とした個別認知症予防プログラム</a:t>
            </a:r>
            <a:r>
              <a:rPr lang="en-US" altLang="ja-JP" sz="2000" b="1" dirty="0">
                <a:solidFill>
                  <a:srgbClr val="0432FF"/>
                </a:solidFill>
              </a:rPr>
              <a:t>》</a:t>
            </a:r>
          </a:p>
        </p:txBody>
      </p:sp>
      <p:sp>
        <p:nvSpPr>
          <p:cNvPr id="398" name="Shape 398"/>
          <p:cNvSpPr txBox="1">
            <a:spLocks noGrp="1"/>
          </p:cNvSpPr>
          <p:nvPr>
            <p:ph type="sldNum" idx="12"/>
          </p:nvPr>
        </p:nvSpPr>
        <p:spPr>
          <a:xfrm>
            <a:off x="8374836" y="418063"/>
            <a:ext cx="353491" cy="393600"/>
          </a:xfrm>
          <a:prstGeom prst="rect">
            <a:avLst/>
          </a:prstGeom>
        </p:spPr>
        <p:txBody>
          <a:bodyPr wrap="square" lIns="91425" tIns="91425" rIns="91425" bIns="91425" anchor="ctr" anchorCtr="0">
            <a:noAutofit/>
          </a:bodyPr>
          <a:lstStyle/>
          <a:p>
            <a:pPr marL="0" lvl="0" indent="0" algn="r">
              <a:spcBef>
                <a:spcPts val="0"/>
              </a:spcBef>
              <a:buNone/>
            </a:pPr>
            <a:fld id="{00000000-1234-1234-1234-123412341234}" type="slidenum">
              <a:rPr lang="en"/>
              <a:pPr marL="0" lvl="0" indent="0" algn="r">
                <a:spcBef>
                  <a:spcPts val="0"/>
                </a:spcBef>
                <a:buNone/>
              </a:pPr>
              <a:t>6</a:t>
            </a:fld>
            <a:endParaRPr lang="en" dirty="0"/>
          </a:p>
        </p:txBody>
      </p:sp>
      <p:sp>
        <p:nvSpPr>
          <p:cNvPr id="4" name="テキスト ボックス 3"/>
          <p:cNvSpPr txBox="1"/>
          <p:nvPr/>
        </p:nvSpPr>
        <p:spPr>
          <a:xfrm>
            <a:off x="2897189" y="559475"/>
            <a:ext cx="5620087" cy="707886"/>
          </a:xfrm>
          <a:prstGeom prst="rect">
            <a:avLst/>
          </a:prstGeom>
          <a:noFill/>
          <a:ln w="3175">
            <a:noFill/>
            <a:prstDash val="sysDot"/>
          </a:ln>
        </p:spPr>
        <p:txBody>
          <a:bodyPr wrap="square" rtlCol="0">
            <a:spAutoFit/>
          </a:bodyPr>
          <a:lstStyle/>
          <a:p>
            <a:r>
              <a:rPr kumimoji="1" lang="ja-JP" altLang="en-US" sz="2000" b="1" dirty="0"/>
              <a:t>自宅で今まで通り「</a:t>
            </a:r>
            <a:r>
              <a:rPr kumimoji="1" lang="ja-JP" altLang="en-US" sz="2000" b="1" dirty="0">
                <a:solidFill>
                  <a:srgbClr val="FF0000"/>
                </a:solidFill>
              </a:rPr>
              <a:t>暮らし続ける為に</a:t>
            </a:r>
            <a:r>
              <a:rPr kumimoji="1" lang="ja-JP" altLang="en-US" sz="2000" b="1" dirty="0"/>
              <a:t>」</a:t>
            </a:r>
            <a:endParaRPr kumimoji="1" lang="en-US" altLang="ja-JP" sz="2000" b="1" dirty="0"/>
          </a:p>
          <a:p>
            <a:r>
              <a:rPr kumimoji="1" lang="en-US" altLang="ja-JP" sz="2000" b="1" dirty="0"/>
              <a:t>	</a:t>
            </a:r>
            <a:r>
              <a:rPr kumimoji="1" lang="ja-JP" altLang="en-US" sz="2000" b="1" dirty="0"/>
              <a:t>出来る事をひとつでも増やす！！　③</a:t>
            </a:r>
            <a:endParaRPr kumimoji="1" lang="en-US" altLang="ja-JP" sz="2000" b="1" dirty="0"/>
          </a:p>
        </p:txBody>
      </p:sp>
      <p:sp>
        <p:nvSpPr>
          <p:cNvPr id="2" name="テキスト ボックス 1"/>
          <p:cNvSpPr txBox="1"/>
          <p:nvPr/>
        </p:nvSpPr>
        <p:spPr>
          <a:xfrm>
            <a:off x="2547993" y="1347218"/>
            <a:ext cx="6139238" cy="584775"/>
          </a:xfrm>
          <a:prstGeom prst="rect">
            <a:avLst/>
          </a:prstGeom>
          <a:noFill/>
          <a:ln>
            <a:solidFill>
              <a:schemeClr val="tx1"/>
            </a:solidFill>
          </a:ln>
        </p:spPr>
        <p:txBody>
          <a:bodyPr wrap="square" rtlCol="0">
            <a:spAutoFit/>
          </a:bodyPr>
          <a:lstStyle/>
          <a:p>
            <a:r>
              <a:rPr kumimoji="1" lang="ja-JP" altLang="en-US" sz="1600" b="1" dirty="0"/>
              <a:t>だるまでは様々な認知症予防の取り組みを行います。</a:t>
            </a:r>
            <a:endParaRPr kumimoji="1" lang="en-US" altLang="ja-JP" sz="1600" b="1" dirty="0"/>
          </a:p>
          <a:p>
            <a:r>
              <a:rPr kumimoji="1" lang="ja-JP" altLang="en-US" sz="1600" b="1" dirty="0"/>
              <a:t>個人・集団各々で出来るものを楽しく・前向きに行います！！</a:t>
            </a:r>
          </a:p>
        </p:txBody>
      </p:sp>
      <p:sp>
        <p:nvSpPr>
          <p:cNvPr id="7" name="テキスト ボックス 6"/>
          <p:cNvSpPr txBox="1"/>
          <p:nvPr/>
        </p:nvSpPr>
        <p:spPr>
          <a:xfrm>
            <a:off x="450351" y="4281899"/>
            <a:ext cx="6823751" cy="369332"/>
          </a:xfrm>
          <a:prstGeom prst="rect">
            <a:avLst/>
          </a:prstGeom>
          <a:noFill/>
          <a:ln w="3175">
            <a:solidFill>
              <a:schemeClr val="tx1"/>
            </a:solidFill>
            <a:prstDash val="sysDot"/>
          </a:ln>
        </p:spPr>
        <p:txBody>
          <a:bodyPr wrap="square" rtlCol="0">
            <a:spAutoFit/>
          </a:bodyPr>
          <a:lstStyle/>
          <a:p>
            <a:pPr algn="ctr"/>
            <a:r>
              <a:rPr kumimoji="1" lang="ja-JP" altLang="en-US" sz="1800" b="1" dirty="0">
                <a:solidFill>
                  <a:schemeClr val="tx1"/>
                </a:solidFill>
              </a:rPr>
              <a:t>楽しく・前向きな脳機能訓練で、認知症予防をしませんか！？</a:t>
            </a:r>
          </a:p>
        </p:txBody>
      </p:sp>
    </p:spTree>
    <p:extLst>
      <p:ext uri="{BB962C8B-B14F-4D97-AF65-F5344CB8AC3E}">
        <p14:creationId xmlns:p14="http://schemas.microsoft.com/office/powerpoint/2010/main" val="1462085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Shape 394"/>
          <p:cNvSpPr txBox="1">
            <a:spLocks noGrp="1"/>
          </p:cNvSpPr>
          <p:nvPr>
            <p:ph type="title"/>
          </p:nvPr>
        </p:nvSpPr>
        <p:spPr>
          <a:xfrm>
            <a:off x="144074" y="559475"/>
            <a:ext cx="2331997" cy="2630400"/>
          </a:xfrm>
          <a:prstGeom prst="rect">
            <a:avLst/>
          </a:prstGeom>
        </p:spPr>
        <p:txBody>
          <a:bodyPr wrap="square" lIns="91425" tIns="91425" rIns="91425" bIns="91425" anchor="ctr" anchorCtr="0">
            <a:noAutofit/>
          </a:bodyPr>
          <a:lstStyle/>
          <a:p>
            <a:r>
              <a:rPr lang="en-US" altLang="ja-JP" sz="2400" b="1" dirty="0">
                <a:solidFill>
                  <a:schemeClr val="bg1"/>
                </a:solidFill>
              </a:rPr>
              <a:t>1</a:t>
            </a:r>
            <a:r>
              <a:rPr lang="en" altLang="ja-JP" sz="2400" b="1" dirty="0">
                <a:solidFill>
                  <a:schemeClr val="bg1"/>
                </a:solidFill>
              </a:rPr>
              <a:t>.</a:t>
            </a:r>
            <a:r>
              <a:rPr lang="ja-JP" altLang="en-US" sz="2400" b="1" dirty="0"/>
              <a:t>事業所の特徴</a:t>
            </a:r>
            <a:endParaRPr lang="en" b="1" dirty="0"/>
          </a:p>
        </p:txBody>
      </p:sp>
      <p:sp>
        <p:nvSpPr>
          <p:cNvPr id="398" name="Shape 398"/>
          <p:cNvSpPr txBox="1">
            <a:spLocks noGrp="1"/>
          </p:cNvSpPr>
          <p:nvPr>
            <p:ph type="sldNum" idx="12"/>
          </p:nvPr>
        </p:nvSpPr>
        <p:spPr>
          <a:xfrm>
            <a:off x="8374836" y="418063"/>
            <a:ext cx="353491" cy="393600"/>
          </a:xfrm>
          <a:prstGeom prst="rect">
            <a:avLst/>
          </a:prstGeom>
        </p:spPr>
        <p:txBody>
          <a:bodyPr wrap="square" lIns="91425" tIns="91425" rIns="91425" bIns="91425" anchor="ctr" anchorCtr="0">
            <a:noAutofit/>
          </a:bodyPr>
          <a:lstStyle/>
          <a:p>
            <a:pPr marL="0" lvl="0" indent="0" algn="r">
              <a:spcBef>
                <a:spcPts val="0"/>
              </a:spcBef>
              <a:buNone/>
            </a:pPr>
            <a:fld id="{00000000-1234-1234-1234-123412341234}" type="slidenum">
              <a:rPr lang="en"/>
              <a:pPr marL="0" lvl="0" indent="0" algn="r">
                <a:spcBef>
                  <a:spcPts val="0"/>
                </a:spcBef>
                <a:buNone/>
              </a:pPr>
              <a:t>7</a:t>
            </a:fld>
            <a:endParaRPr lang="en" dirty="0"/>
          </a:p>
        </p:txBody>
      </p:sp>
      <p:sp>
        <p:nvSpPr>
          <p:cNvPr id="4" name="テキスト ボックス 3"/>
          <p:cNvSpPr txBox="1"/>
          <p:nvPr/>
        </p:nvSpPr>
        <p:spPr>
          <a:xfrm>
            <a:off x="2897189" y="559475"/>
            <a:ext cx="5599539" cy="707886"/>
          </a:xfrm>
          <a:prstGeom prst="rect">
            <a:avLst/>
          </a:prstGeom>
          <a:noFill/>
          <a:ln w="3175">
            <a:noFill/>
            <a:prstDash val="sysDot"/>
          </a:ln>
        </p:spPr>
        <p:txBody>
          <a:bodyPr wrap="square" rtlCol="0">
            <a:spAutoFit/>
          </a:bodyPr>
          <a:lstStyle/>
          <a:p>
            <a:r>
              <a:rPr kumimoji="1" lang="ja-JP" altLang="en-US" sz="2000" b="1" dirty="0"/>
              <a:t>自宅で今まで通り「</a:t>
            </a:r>
            <a:r>
              <a:rPr kumimoji="1" lang="ja-JP" altLang="en-US" sz="2000" b="1" dirty="0">
                <a:solidFill>
                  <a:srgbClr val="FF0000"/>
                </a:solidFill>
              </a:rPr>
              <a:t>暮らし続ける為に</a:t>
            </a:r>
            <a:r>
              <a:rPr kumimoji="1" lang="ja-JP" altLang="en-US" sz="2000" b="1" dirty="0"/>
              <a:t>」</a:t>
            </a:r>
            <a:endParaRPr kumimoji="1" lang="en-US" altLang="ja-JP" sz="2000" b="1" dirty="0"/>
          </a:p>
          <a:p>
            <a:r>
              <a:rPr kumimoji="1" lang="en-US" altLang="ja-JP" sz="2000" b="1" dirty="0"/>
              <a:t>	</a:t>
            </a:r>
            <a:r>
              <a:rPr kumimoji="1" lang="ja-JP" altLang="en-US" sz="2000" b="1" dirty="0"/>
              <a:t>出来る事をひとつでも増やす！！　④</a:t>
            </a:r>
            <a:endParaRPr kumimoji="1" lang="en-US" altLang="ja-JP" sz="2000" b="1" dirty="0"/>
          </a:p>
        </p:txBody>
      </p:sp>
      <p:sp>
        <p:nvSpPr>
          <p:cNvPr id="14" name="円/楕円 13"/>
          <p:cNvSpPr/>
          <p:nvPr/>
        </p:nvSpPr>
        <p:spPr>
          <a:xfrm>
            <a:off x="6452917" y="1244495"/>
            <a:ext cx="1592494" cy="801385"/>
          </a:xfrm>
          <a:prstGeom prst="ellipse">
            <a:avLst/>
          </a:prstGeom>
          <a:noFill/>
          <a:ln w="3175">
            <a:solidFill>
              <a:srgbClr val="0432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00" b="1" dirty="0">
                <a:solidFill>
                  <a:srgbClr val="0432FF"/>
                </a:solidFill>
              </a:rPr>
              <a:t>だるま式</a:t>
            </a:r>
            <a:endParaRPr kumimoji="1" lang="en-US" altLang="ja-JP" sz="1800" b="1" dirty="0">
              <a:solidFill>
                <a:srgbClr val="0432FF"/>
              </a:solidFill>
            </a:endParaRPr>
          </a:p>
          <a:p>
            <a:pPr algn="ctr"/>
            <a:r>
              <a:rPr kumimoji="1" lang="ja-JP" altLang="en-US" sz="1800" b="1" dirty="0">
                <a:solidFill>
                  <a:srgbClr val="0432FF"/>
                </a:solidFill>
              </a:rPr>
              <a:t>英会話</a:t>
            </a:r>
          </a:p>
        </p:txBody>
      </p:sp>
      <p:pic>
        <p:nvPicPr>
          <p:cNvPr id="3" name="図 2">
            <a:extLst>
              <a:ext uri="{FF2B5EF4-FFF2-40B4-BE49-F238E27FC236}">
                <a16:creationId xmlns:a16="http://schemas.microsoft.com/office/drawing/2014/main" id="{EEFDE874-B2F2-D143-BDC1-34C59E328D83}"/>
              </a:ext>
            </a:extLst>
          </p:cNvPr>
          <p:cNvPicPr>
            <a:picLocks noChangeAspect="1"/>
          </p:cNvPicPr>
          <p:nvPr/>
        </p:nvPicPr>
        <p:blipFill>
          <a:blip r:embed="rId3"/>
          <a:stretch>
            <a:fillRect/>
          </a:stretch>
        </p:blipFill>
        <p:spPr>
          <a:xfrm>
            <a:off x="5946748" y="2045880"/>
            <a:ext cx="2604833" cy="1953625"/>
          </a:xfrm>
          <a:prstGeom prst="rect">
            <a:avLst/>
          </a:prstGeom>
          <a:ln>
            <a:noFill/>
          </a:ln>
          <a:effectLst>
            <a:softEdge rad="112500"/>
          </a:effectLst>
        </p:spPr>
      </p:pic>
      <p:pic>
        <p:nvPicPr>
          <p:cNvPr id="7" name="図 6">
            <a:extLst>
              <a:ext uri="{FF2B5EF4-FFF2-40B4-BE49-F238E27FC236}">
                <a16:creationId xmlns:a16="http://schemas.microsoft.com/office/drawing/2014/main" id="{0623019C-C4D9-4040-82E8-05CBC4A22FB8}"/>
              </a:ext>
            </a:extLst>
          </p:cNvPr>
          <p:cNvPicPr>
            <a:picLocks noChangeAspect="1"/>
          </p:cNvPicPr>
          <p:nvPr/>
        </p:nvPicPr>
        <p:blipFill>
          <a:blip r:embed="rId4"/>
          <a:stretch>
            <a:fillRect/>
          </a:stretch>
        </p:blipFill>
        <p:spPr>
          <a:xfrm>
            <a:off x="1443151" y="3189875"/>
            <a:ext cx="2192625" cy="1598789"/>
          </a:xfrm>
          <a:prstGeom prst="rect">
            <a:avLst/>
          </a:prstGeom>
          <a:ln>
            <a:noFill/>
          </a:ln>
          <a:effectLst>
            <a:softEdge rad="112500"/>
          </a:effectLst>
        </p:spPr>
      </p:pic>
      <p:pic>
        <p:nvPicPr>
          <p:cNvPr id="13" name="図 12">
            <a:extLst>
              <a:ext uri="{FF2B5EF4-FFF2-40B4-BE49-F238E27FC236}">
                <a16:creationId xmlns:a16="http://schemas.microsoft.com/office/drawing/2014/main" id="{0FFFDDDD-653D-5B40-917D-9615B77C7776}"/>
              </a:ext>
            </a:extLst>
          </p:cNvPr>
          <p:cNvPicPr>
            <a:picLocks noChangeAspect="1"/>
          </p:cNvPicPr>
          <p:nvPr/>
        </p:nvPicPr>
        <p:blipFill>
          <a:blip r:embed="rId5"/>
          <a:stretch>
            <a:fillRect/>
          </a:stretch>
        </p:blipFill>
        <p:spPr>
          <a:xfrm>
            <a:off x="3722899" y="3192448"/>
            <a:ext cx="2128288" cy="1596216"/>
          </a:xfrm>
          <a:prstGeom prst="rect">
            <a:avLst/>
          </a:prstGeom>
          <a:ln>
            <a:noFill/>
          </a:ln>
          <a:effectLst>
            <a:softEdge rad="112500"/>
          </a:effectLst>
        </p:spPr>
      </p:pic>
      <p:pic>
        <p:nvPicPr>
          <p:cNvPr id="16" name="図 15">
            <a:extLst>
              <a:ext uri="{FF2B5EF4-FFF2-40B4-BE49-F238E27FC236}">
                <a16:creationId xmlns:a16="http://schemas.microsoft.com/office/drawing/2014/main" id="{85A3547C-16D9-D34F-93CD-8A985D7C0CEA}"/>
              </a:ext>
            </a:extLst>
          </p:cNvPr>
          <p:cNvPicPr>
            <a:picLocks noChangeAspect="1"/>
          </p:cNvPicPr>
          <p:nvPr/>
        </p:nvPicPr>
        <p:blipFill>
          <a:blip r:embed="rId6"/>
          <a:stretch>
            <a:fillRect/>
          </a:stretch>
        </p:blipFill>
        <p:spPr>
          <a:xfrm>
            <a:off x="3644137" y="1524222"/>
            <a:ext cx="2220871" cy="1665653"/>
          </a:xfrm>
          <a:prstGeom prst="rect">
            <a:avLst/>
          </a:prstGeom>
          <a:ln>
            <a:noFill/>
          </a:ln>
          <a:effectLst>
            <a:softEdge rad="112500"/>
          </a:effectLst>
        </p:spPr>
      </p:pic>
      <p:sp>
        <p:nvSpPr>
          <p:cNvPr id="19" name="円/楕円 18">
            <a:extLst>
              <a:ext uri="{FF2B5EF4-FFF2-40B4-BE49-F238E27FC236}">
                <a16:creationId xmlns:a16="http://schemas.microsoft.com/office/drawing/2014/main" id="{6F046E1A-AB71-4C4F-82AF-E5FFD23AB0BF}"/>
              </a:ext>
            </a:extLst>
          </p:cNvPr>
          <p:cNvSpPr/>
          <p:nvPr/>
        </p:nvSpPr>
        <p:spPr>
          <a:xfrm>
            <a:off x="2571632" y="1279369"/>
            <a:ext cx="1592494" cy="801385"/>
          </a:xfrm>
          <a:prstGeom prst="ellipse">
            <a:avLst/>
          </a:prstGeom>
          <a:noFill/>
          <a:ln w="3175">
            <a:solidFill>
              <a:srgbClr val="0432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00" b="1" dirty="0">
                <a:solidFill>
                  <a:srgbClr val="0432FF"/>
                </a:solidFill>
              </a:rPr>
              <a:t>学習療法</a:t>
            </a:r>
          </a:p>
        </p:txBody>
      </p:sp>
    </p:spTree>
    <p:extLst>
      <p:ext uri="{BB962C8B-B14F-4D97-AF65-F5344CB8AC3E}">
        <p14:creationId xmlns:p14="http://schemas.microsoft.com/office/powerpoint/2010/main" val="9613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Shape 394"/>
          <p:cNvSpPr txBox="1">
            <a:spLocks noGrp="1"/>
          </p:cNvSpPr>
          <p:nvPr>
            <p:ph type="title"/>
          </p:nvPr>
        </p:nvSpPr>
        <p:spPr>
          <a:xfrm>
            <a:off x="144074" y="559475"/>
            <a:ext cx="2331997" cy="2630400"/>
          </a:xfrm>
          <a:prstGeom prst="rect">
            <a:avLst/>
          </a:prstGeom>
        </p:spPr>
        <p:txBody>
          <a:bodyPr wrap="square" lIns="91425" tIns="91425" rIns="91425" bIns="91425" anchor="ctr" anchorCtr="0">
            <a:noAutofit/>
          </a:bodyPr>
          <a:lstStyle/>
          <a:p>
            <a:r>
              <a:rPr lang="en-US" altLang="ja-JP" sz="2400" b="1" dirty="0">
                <a:solidFill>
                  <a:schemeClr val="bg1"/>
                </a:solidFill>
              </a:rPr>
              <a:t>1</a:t>
            </a:r>
            <a:r>
              <a:rPr lang="en" altLang="ja-JP" sz="2400" b="1" dirty="0">
                <a:solidFill>
                  <a:schemeClr val="bg1"/>
                </a:solidFill>
              </a:rPr>
              <a:t>.</a:t>
            </a:r>
            <a:r>
              <a:rPr lang="ja-JP" altLang="en-US" sz="2400" b="1" dirty="0"/>
              <a:t>事業所の特徴</a:t>
            </a:r>
            <a:endParaRPr lang="en" b="1" dirty="0"/>
          </a:p>
        </p:txBody>
      </p:sp>
      <p:sp>
        <p:nvSpPr>
          <p:cNvPr id="396" name="Shape 396"/>
          <p:cNvSpPr txBox="1">
            <a:spLocks noGrp="1"/>
          </p:cNvSpPr>
          <p:nvPr>
            <p:ph type="body" idx="1"/>
          </p:nvPr>
        </p:nvSpPr>
        <p:spPr>
          <a:xfrm>
            <a:off x="2547993" y="1462435"/>
            <a:ext cx="5826843" cy="1352683"/>
          </a:xfrm>
          <a:prstGeom prst="rect">
            <a:avLst/>
          </a:prstGeom>
          <a:ln w="3175">
            <a:noFill/>
            <a:prstDash val="sysDot"/>
          </a:ln>
        </p:spPr>
        <p:txBody>
          <a:bodyPr wrap="square" lIns="91425" tIns="91425" rIns="91425" bIns="91425" anchor="t" anchorCtr="0">
            <a:noAutofit/>
          </a:bodyPr>
          <a:lstStyle/>
          <a:p>
            <a:pPr marL="215900" lvl="0" indent="-285750" rtl="0">
              <a:spcBef>
                <a:spcPts val="0"/>
              </a:spcBef>
              <a:spcAft>
                <a:spcPts val="0"/>
              </a:spcAft>
              <a:buClr>
                <a:schemeClr val="dk1"/>
              </a:buClr>
              <a:buSzPts val="1100"/>
              <a:buFont typeface="Wingdings" charset="2"/>
              <a:buChar char="l"/>
            </a:pPr>
            <a:r>
              <a:rPr lang="ja-JP" altLang="en-US" sz="1600" b="1" dirty="0">
                <a:solidFill>
                  <a:schemeClr val="tx1"/>
                </a:solidFill>
              </a:rPr>
              <a:t>土曜日・祝日も営業しています！</a:t>
            </a:r>
            <a:endParaRPr lang="en-US" altLang="ja-JP" sz="1600" b="1" dirty="0">
              <a:solidFill>
                <a:schemeClr val="tx1"/>
              </a:solidFill>
            </a:endParaRPr>
          </a:p>
          <a:p>
            <a:pPr marL="215900" lvl="0" indent="-285750" rtl="0">
              <a:spcBef>
                <a:spcPts val="0"/>
              </a:spcBef>
              <a:spcAft>
                <a:spcPts val="0"/>
              </a:spcAft>
              <a:buClr>
                <a:schemeClr val="dk1"/>
              </a:buClr>
              <a:buSzPts val="1100"/>
              <a:buFont typeface="Wingdings" charset="2"/>
              <a:buChar char="l"/>
            </a:pPr>
            <a:r>
              <a:rPr lang="ja-JP" altLang="en-US" sz="1600" b="1" dirty="0">
                <a:solidFill>
                  <a:schemeClr val="tx1"/>
                </a:solidFill>
              </a:rPr>
              <a:t>急なご利用のご依頼も対応致します！</a:t>
            </a:r>
            <a:endParaRPr lang="en-US" altLang="ja-JP" sz="1600" b="1" dirty="0">
              <a:solidFill>
                <a:schemeClr val="tx1"/>
              </a:solidFill>
            </a:endParaRPr>
          </a:p>
          <a:p>
            <a:pPr marL="215900" lvl="0" indent="-285750" rtl="0">
              <a:spcBef>
                <a:spcPts val="0"/>
              </a:spcBef>
              <a:spcAft>
                <a:spcPts val="0"/>
              </a:spcAft>
              <a:buClr>
                <a:schemeClr val="dk1"/>
              </a:buClr>
              <a:buSzPts val="1100"/>
              <a:buFont typeface="Wingdings" charset="2"/>
              <a:buChar char="l"/>
            </a:pPr>
            <a:r>
              <a:rPr lang="ja-JP" altLang="en-US" sz="1600" b="1" dirty="0">
                <a:solidFill>
                  <a:schemeClr val="tx1"/>
                </a:solidFill>
              </a:rPr>
              <a:t>短時間（３時間</a:t>
            </a:r>
            <a:r>
              <a:rPr lang="en-US" altLang="ja-JP" sz="1600" b="1" dirty="0">
                <a:solidFill>
                  <a:schemeClr val="tx1"/>
                </a:solidFill>
              </a:rPr>
              <a:t>〜</a:t>
            </a:r>
            <a:r>
              <a:rPr lang="ja-JP" altLang="en-US" sz="1600" b="1" dirty="0">
                <a:solidFill>
                  <a:schemeClr val="tx1"/>
                </a:solidFill>
              </a:rPr>
              <a:t>）のご利用も可能です！</a:t>
            </a:r>
            <a:endParaRPr lang="en-US" altLang="ja-JP" sz="1600" b="1" dirty="0">
              <a:solidFill>
                <a:schemeClr val="tx1"/>
              </a:solidFill>
            </a:endParaRPr>
          </a:p>
          <a:p>
            <a:pPr marL="215900" lvl="0" indent="-285750" rtl="0">
              <a:spcBef>
                <a:spcPts val="0"/>
              </a:spcBef>
              <a:spcAft>
                <a:spcPts val="0"/>
              </a:spcAft>
              <a:buClr>
                <a:schemeClr val="dk1"/>
              </a:buClr>
              <a:buSzPts val="1100"/>
              <a:buFont typeface="Wingdings" charset="2"/>
              <a:buChar char="l"/>
            </a:pPr>
            <a:r>
              <a:rPr lang="en-US" altLang="ja-JP" sz="1600" b="1" dirty="0">
                <a:solidFill>
                  <a:schemeClr val="tx1"/>
                </a:solidFill>
              </a:rPr>
              <a:t>PM</a:t>
            </a:r>
            <a:r>
              <a:rPr lang="ja-JP" altLang="en-US" sz="1600" b="1" dirty="0">
                <a:solidFill>
                  <a:schemeClr val="tx1"/>
                </a:solidFill>
              </a:rPr>
              <a:t>だけのご利用もお受け致します！</a:t>
            </a:r>
            <a:endParaRPr lang="en-US" altLang="ja-JP" sz="1600" b="1" dirty="0">
              <a:solidFill>
                <a:schemeClr val="tx1"/>
              </a:solidFill>
            </a:endParaRPr>
          </a:p>
          <a:p>
            <a:pPr marL="215900" lvl="0" indent="-285750" rtl="0">
              <a:spcBef>
                <a:spcPts val="0"/>
              </a:spcBef>
              <a:spcAft>
                <a:spcPts val="0"/>
              </a:spcAft>
              <a:buClr>
                <a:schemeClr val="dk1"/>
              </a:buClr>
              <a:buSzPts val="1100"/>
              <a:buFont typeface="Wingdings" charset="2"/>
              <a:buChar char="l"/>
            </a:pPr>
            <a:r>
              <a:rPr lang="ja-JP" altLang="en-US" sz="1600" b="1" dirty="0">
                <a:solidFill>
                  <a:schemeClr val="tx1"/>
                </a:solidFill>
              </a:rPr>
              <a:t>夕食を召し上がって帰宅しても</a:t>
            </a:r>
            <a:r>
              <a:rPr lang="en-US" altLang="ja-JP" sz="1600" b="1" dirty="0">
                <a:solidFill>
                  <a:schemeClr val="tx1"/>
                </a:solidFill>
              </a:rPr>
              <a:t>OK</a:t>
            </a:r>
            <a:r>
              <a:rPr lang="ja-JP" altLang="en-US" sz="1600" b="1" dirty="0">
                <a:solidFill>
                  <a:schemeClr val="tx1"/>
                </a:solidFill>
              </a:rPr>
              <a:t>です！</a:t>
            </a:r>
            <a:endParaRPr lang="en-US" altLang="ja-JP" sz="1600" b="1" dirty="0">
              <a:solidFill>
                <a:schemeClr val="tx1"/>
              </a:solidFill>
            </a:endParaRPr>
          </a:p>
        </p:txBody>
      </p:sp>
      <p:sp>
        <p:nvSpPr>
          <p:cNvPr id="398" name="Shape 398"/>
          <p:cNvSpPr txBox="1">
            <a:spLocks noGrp="1"/>
          </p:cNvSpPr>
          <p:nvPr>
            <p:ph type="sldNum" idx="12"/>
          </p:nvPr>
        </p:nvSpPr>
        <p:spPr>
          <a:xfrm>
            <a:off x="8374836" y="418063"/>
            <a:ext cx="353491" cy="393600"/>
          </a:xfrm>
          <a:prstGeom prst="rect">
            <a:avLst/>
          </a:prstGeom>
        </p:spPr>
        <p:txBody>
          <a:bodyPr wrap="square" lIns="91425" tIns="91425" rIns="91425" bIns="91425" anchor="ctr" anchorCtr="0">
            <a:noAutofit/>
          </a:bodyPr>
          <a:lstStyle/>
          <a:p>
            <a:pPr marL="0" lvl="0" indent="0" algn="r">
              <a:spcBef>
                <a:spcPts val="0"/>
              </a:spcBef>
              <a:buNone/>
            </a:pPr>
            <a:fld id="{00000000-1234-1234-1234-123412341234}" type="slidenum">
              <a:rPr lang="en"/>
              <a:pPr marL="0" lvl="0" indent="0" algn="r">
                <a:spcBef>
                  <a:spcPts val="0"/>
                </a:spcBef>
                <a:buNone/>
              </a:pPr>
              <a:t>8</a:t>
            </a:fld>
            <a:endParaRPr lang="en" dirty="0"/>
          </a:p>
        </p:txBody>
      </p:sp>
      <p:sp>
        <p:nvSpPr>
          <p:cNvPr id="4" name="テキスト ボックス 3"/>
          <p:cNvSpPr txBox="1"/>
          <p:nvPr/>
        </p:nvSpPr>
        <p:spPr>
          <a:xfrm>
            <a:off x="2897189" y="559475"/>
            <a:ext cx="5477647" cy="400110"/>
          </a:xfrm>
          <a:prstGeom prst="rect">
            <a:avLst/>
          </a:prstGeom>
          <a:noFill/>
          <a:ln w="3175">
            <a:noFill/>
            <a:prstDash val="sysDot"/>
          </a:ln>
        </p:spPr>
        <p:txBody>
          <a:bodyPr wrap="square" rtlCol="0">
            <a:spAutoFit/>
          </a:bodyPr>
          <a:lstStyle/>
          <a:p>
            <a:r>
              <a:rPr kumimoji="1" lang="ja-JP" altLang="en-US" sz="2000" b="1" dirty="0"/>
              <a:t>だるま自立支援ラボの特徴　①</a:t>
            </a:r>
            <a:endParaRPr kumimoji="1" lang="en-US" altLang="ja-JP" sz="2000" b="1" dirty="0"/>
          </a:p>
        </p:txBody>
      </p:sp>
      <p:sp>
        <p:nvSpPr>
          <p:cNvPr id="2" name="テキスト ボックス 1"/>
          <p:cNvSpPr txBox="1"/>
          <p:nvPr/>
        </p:nvSpPr>
        <p:spPr>
          <a:xfrm>
            <a:off x="2897189" y="959585"/>
            <a:ext cx="3565256" cy="338554"/>
          </a:xfrm>
          <a:prstGeom prst="rect">
            <a:avLst/>
          </a:prstGeom>
          <a:noFill/>
          <a:ln>
            <a:solidFill>
              <a:schemeClr val="tx1"/>
            </a:solidFill>
          </a:ln>
        </p:spPr>
        <p:txBody>
          <a:bodyPr wrap="square" rtlCol="0">
            <a:spAutoFit/>
          </a:bodyPr>
          <a:lstStyle/>
          <a:p>
            <a:pPr algn="ctr"/>
            <a:r>
              <a:rPr kumimoji="1" lang="ja-JP" altLang="en-US" sz="1600" b="1"/>
              <a:t>「だるま自立支援ラボ」のサービス</a:t>
            </a:r>
            <a:endParaRPr kumimoji="1" lang="ja-JP" altLang="en-US" sz="1600" b="1" dirty="0"/>
          </a:p>
        </p:txBody>
      </p:sp>
      <p:sp>
        <p:nvSpPr>
          <p:cNvPr id="8" name="Shape 396"/>
          <p:cNvSpPr txBox="1">
            <a:spLocks noGrp="1"/>
          </p:cNvSpPr>
          <p:nvPr>
            <p:ph type="body" idx="1"/>
          </p:nvPr>
        </p:nvSpPr>
        <p:spPr>
          <a:xfrm>
            <a:off x="2547991" y="2995970"/>
            <a:ext cx="5826843" cy="400110"/>
          </a:xfrm>
          <a:prstGeom prst="rect">
            <a:avLst/>
          </a:prstGeom>
          <a:ln w="3175">
            <a:noFill/>
            <a:prstDash val="sysDot"/>
          </a:ln>
        </p:spPr>
        <p:txBody>
          <a:bodyPr wrap="square" lIns="91425" tIns="91425" rIns="91425" bIns="91425" anchor="t" anchorCtr="0">
            <a:noAutofit/>
          </a:bodyPr>
          <a:lstStyle/>
          <a:p>
            <a:pPr marL="215900" marR="0" lvl="0" indent="-285750" defTabSz="914400" eaLnBrk="1" fontAlgn="auto" latinLnBrk="0" hangingPunct="1">
              <a:lnSpc>
                <a:spcPct val="100000"/>
              </a:lnSpc>
              <a:spcBef>
                <a:spcPts val="0"/>
              </a:spcBef>
              <a:spcAft>
                <a:spcPts val="0"/>
              </a:spcAft>
              <a:buClr>
                <a:schemeClr val="dk1"/>
              </a:buClr>
              <a:buSzPts val="1100"/>
              <a:buFont typeface="Wingdings" charset="2"/>
              <a:buNone/>
              <a:tabLst/>
              <a:defRPr/>
            </a:pPr>
            <a:r>
              <a:rPr lang="en-US" altLang="ja-JP" sz="1600" b="1" dirty="0">
                <a:solidFill>
                  <a:schemeClr val="tx1"/>
                </a:solidFill>
              </a:rPr>
              <a:t>【</a:t>
            </a:r>
            <a:r>
              <a:rPr lang="ja-JP" altLang="en-US" sz="1600" b="1" dirty="0">
                <a:solidFill>
                  <a:schemeClr val="tx1"/>
                </a:solidFill>
              </a:rPr>
              <a:t>自費サービス</a:t>
            </a:r>
            <a:r>
              <a:rPr lang="en-US" altLang="ja-JP" sz="1600" b="1" dirty="0">
                <a:solidFill>
                  <a:schemeClr val="tx1"/>
                </a:solidFill>
              </a:rPr>
              <a:t>】</a:t>
            </a:r>
          </a:p>
        </p:txBody>
      </p:sp>
      <p:sp>
        <p:nvSpPr>
          <p:cNvPr id="9" name="Shape 396"/>
          <p:cNvSpPr txBox="1">
            <a:spLocks noGrp="1"/>
          </p:cNvSpPr>
          <p:nvPr>
            <p:ph type="body" idx="1"/>
          </p:nvPr>
        </p:nvSpPr>
        <p:spPr>
          <a:xfrm>
            <a:off x="2547992" y="3396080"/>
            <a:ext cx="5826843" cy="863611"/>
          </a:xfrm>
          <a:prstGeom prst="rect">
            <a:avLst/>
          </a:prstGeom>
          <a:ln w="3175">
            <a:noFill/>
            <a:prstDash val="sysDot"/>
          </a:ln>
        </p:spPr>
        <p:txBody>
          <a:bodyPr wrap="square" lIns="91425" tIns="91425" rIns="91425" bIns="91425" anchor="t" anchorCtr="0">
            <a:noAutofit/>
          </a:bodyPr>
          <a:lstStyle/>
          <a:p>
            <a:pPr marL="215900" lvl="0" indent="-285750" rtl="0">
              <a:spcBef>
                <a:spcPts val="0"/>
              </a:spcBef>
              <a:spcAft>
                <a:spcPts val="0"/>
              </a:spcAft>
              <a:buClr>
                <a:schemeClr val="dk1"/>
              </a:buClr>
              <a:buSzPts val="1100"/>
              <a:buFont typeface="Wingdings" charset="2"/>
              <a:buChar char="l"/>
            </a:pPr>
            <a:r>
              <a:rPr lang="ja-JP" altLang="en-US" sz="1600" b="1" dirty="0">
                <a:solidFill>
                  <a:schemeClr val="tx1"/>
                </a:solidFill>
              </a:rPr>
              <a:t>お泊り　緊急時のご利用</a:t>
            </a:r>
            <a:r>
              <a:rPr lang="en-US" altLang="ja-JP" sz="1600" b="1" dirty="0">
                <a:solidFill>
                  <a:schemeClr val="tx1"/>
                </a:solidFill>
              </a:rPr>
              <a:t>OK</a:t>
            </a:r>
            <a:r>
              <a:rPr lang="ja-JP" altLang="en-US" sz="1600" b="1" dirty="0">
                <a:solidFill>
                  <a:schemeClr val="tx1"/>
                </a:solidFill>
              </a:rPr>
              <a:t>（</a:t>
            </a:r>
            <a:r>
              <a:rPr lang="en-US" altLang="ja-JP" sz="1600" b="1" dirty="0">
                <a:solidFill>
                  <a:schemeClr val="tx1"/>
                </a:solidFill>
              </a:rPr>
              <a:t>11,000</a:t>
            </a:r>
            <a:r>
              <a:rPr lang="ja-JP" altLang="en-US" sz="1600" b="1" dirty="0">
                <a:solidFill>
                  <a:schemeClr val="tx1"/>
                </a:solidFill>
              </a:rPr>
              <a:t>円</a:t>
            </a:r>
            <a:r>
              <a:rPr lang="en-US" altLang="ja-JP" sz="1600" b="1" dirty="0">
                <a:solidFill>
                  <a:schemeClr val="tx1"/>
                </a:solidFill>
              </a:rPr>
              <a:t>/</a:t>
            </a:r>
            <a:r>
              <a:rPr lang="ja-JP" altLang="en-US" sz="1600" b="1" dirty="0">
                <a:solidFill>
                  <a:schemeClr val="tx1"/>
                </a:solidFill>
              </a:rPr>
              <a:t>泊</a:t>
            </a:r>
            <a:r>
              <a:rPr lang="en-US" altLang="ja-JP" sz="1600" b="1" dirty="0">
                <a:solidFill>
                  <a:schemeClr val="tx1"/>
                </a:solidFill>
              </a:rPr>
              <a:t> ※</a:t>
            </a:r>
            <a:r>
              <a:rPr lang="ja-JP" altLang="en-US" sz="1600" b="1" dirty="0">
                <a:solidFill>
                  <a:schemeClr val="tx1"/>
                </a:solidFill>
              </a:rPr>
              <a:t>朝夕食費込）</a:t>
            </a:r>
            <a:endParaRPr lang="en-US" altLang="ja-JP" sz="1600" b="1" dirty="0">
              <a:solidFill>
                <a:schemeClr val="tx1"/>
              </a:solidFill>
            </a:endParaRPr>
          </a:p>
          <a:p>
            <a:pPr marL="215900" lvl="0" indent="-285750" rtl="0">
              <a:spcBef>
                <a:spcPts val="0"/>
              </a:spcBef>
              <a:spcAft>
                <a:spcPts val="0"/>
              </a:spcAft>
              <a:buClr>
                <a:schemeClr val="dk1"/>
              </a:buClr>
              <a:buSzPts val="1100"/>
              <a:buFont typeface="Wingdings" charset="2"/>
              <a:buChar char="l"/>
            </a:pPr>
            <a:r>
              <a:rPr lang="ja-JP" altLang="en-US" sz="1600" b="1" dirty="0">
                <a:solidFill>
                  <a:schemeClr val="tx1"/>
                </a:solidFill>
              </a:rPr>
              <a:t>延　長　ご利用時間の延長</a:t>
            </a:r>
            <a:r>
              <a:rPr lang="en-US" altLang="ja-JP" sz="1600" b="1" dirty="0">
                <a:solidFill>
                  <a:schemeClr val="tx1"/>
                </a:solidFill>
              </a:rPr>
              <a:t>OK</a:t>
            </a:r>
            <a:r>
              <a:rPr lang="ja-JP" altLang="en-US" sz="1600" b="1" dirty="0">
                <a:solidFill>
                  <a:schemeClr val="tx1"/>
                </a:solidFill>
              </a:rPr>
              <a:t>（</a:t>
            </a:r>
            <a:r>
              <a:rPr lang="en-US" altLang="ja-JP" sz="1600" b="1" dirty="0">
                <a:solidFill>
                  <a:schemeClr val="tx1"/>
                </a:solidFill>
              </a:rPr>
              <a:t>1,000</a:t>
            </a:r>
            <a:r>
              <a:rPr lang="ja-JP" altLang="en-US" sz="1600" b="1" dirty="0">
                <a:solidFill>
                  <a:schemeClr val="tx1"/>
                </a:solidFill>
              </a:rPr>
              <a:t>円</a:t>
            </a:r>
            <a:r>
              <a:rPr lang="en-US" altLang="ja-JP" sz="1600" b="1" dirty="0">
                <a:solidFill>
                  <a:schemeClr val="tx1"/>
                </a:solidFill>
              </a:rPr>
              <a:t>/</a:t>
            </a:r>
            <a:r>
              <a:rPr lang="ja-JP" altLang="en-US" sz="1600" b="1" dirty="0">
                <a:solidFill>
                  <a:schemeClr val="tx1"/>
                </a:solidFill>
              </a:rPr>
              <a:t>時）</a:t>
            </a:r>
            <a:endParaRPr lang="en-US" altLang="ja-JP" sz="1600" b="1" dirty="0">
              <a:solidFill>
                <a:schemeClr val="tx1"/>
              </a:solidFill>
            </a:endParaRPr>
          </a:p>
          <a:p>
            <a:pPr marL="215900" lvl="0" indent="-285750" rtl="0">
              <a:spcBef>
                <a:spcPts val="0"/>
              </a:spcBef>
              <a:spcAft>
                <a:spcPts val="0"/>
              </a:spcAft>
              <a:buClr>
                <a:schemeClr val="dk1"/>
              </a:buClr>
              <a:buSzPts val="1100"/>
              <a:buFont typeface="Wingdings" charset="2"/>
              <a:buChar char="l"/>
            </a:pPr>
            <a:r>
              <a:rPr lang="ja-JP" altLang="en-US" sz="1600" b="1" dirty="0">
                <a:solidFill>
                  <a:schemeClr val="tx1"/>
                </a:solidFill>
              </a:rPr>
              <a:t>営業日以外のご利用については自費にて利用可能です</a:t>
            </a:r>
            <a:endParaRPr lang="en-US" altLang="ja-JP" sz="1600" b="1" dirty="0">
              <a:solidFill>
                <a:schemeClr val="tx1"/>
              </a:solidFill>
            </a:endParaRPr>
          </a:p>
        </p:txBody>
      </p:sp>
      <p:sp>
        <p:nvSpPr>
          <p:cNvPr id="3" name="円/楕円 2"/>
          <p:cNvSpPr/>
          <p:nvPr/>
        </p:nvSpPr>
        <p:spPr>
          <a:xfrm>
            <a:off x="6876894" y="954833"/>
            <a:ext cx="1674687" cy="1634365"/>
          </a:xfrm>
          <a:prstGeom prst="ellipse">
            <a:avLst/>
          </a:prstGeom>
          <a:noFill/>
          <a:ln w="3175">
            <a:solidFill>
              <a:srgbClr val="0432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0432FF"/>
                </a:solidFill>
              </a:rPr>
              <a:t>安心・安全な環境で、</a:t>
            </a:r>
            <a:endParaRPr kumimoji="1" lang="en-US" altLang="ja-JP" sz="1600" b="1" dirty="0">
              <a:solidFill>
                <a:srgbClr val="0432FF"/>
              </a:solidFill>
            </a:endParaRPr>
          </a:p>
          <a:p>
            <a:pPr algn="ctr"/>
            <a:r>
              <a:rPr kumimoji="1" lang="ja-JP" altLang="en-US" sz="1600" b="1" dirty="0">
                <a:solidFill>
                  <a:srgbClr val="0432FF"/>
                </a:solidFill>
              </a:rPr>
              <a:t>柔軟に</a:t>
            </a:r>
            <a:endParaRPr kumimoji="1" lang="en-US" altLang="ja-JP" sz="1600" b="1" dirty="0">
              <a:solidFill>
                <a:srgbClr val="0432FF"/>
              </a:solidFill>
            </a:endParaRPr>
          </a:p>
          <a:p>
            <a:pPr algn="ctr"/>
            <a:r>
              <a:rPr kumimoji="1" lang="ja-JP" altLang="en-US" sz="1600" b="1" dirty="0">
                <a:solidFill>
                  <a:srgbClr val="0432FF"/>
                </a:solidFill>
              </a:rPr>
              <a:t>対応します</a:t>
            </a:r>
          </a:p>
        </p:txBody>
      </p:sp>
    </p:spTree>
    <p:extLst>
      <p:ext uri="{BB962C8B-B14F-4D97-AF65-F5344CB8AC3E}">
        <p14:creationId xmlns:p14="http://schemas.microsoft.com/office/powerpoint/2010/main" val="2139864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Shape 394"/>
          <p:cNvSpPr txBox="1">
            <a:spLocks noGrp="1"/>
          </p:cNvSpPr>
          <p:nvPr>
            <p:ph type="title"/>
          </p:nvPr>
        </p:nvSpPr>
        <p:spPr>
          <a:xfrm>
            <a:off x="144074" y="559475"/>
            <a:ext cx="2331997" cy="2630400"/>
          </a:xfrm>
          <a:prstGeom prst="rect">
            <a:avLst/>
          </a:prstGeom>
        </p:spPr>
        <p:txBody>
          <a:bodyPr wrap="square" lIns="91425" tIns="91425" rIns="91425" bIns="91425" anchor="ctr" anchorCtr="0">
            <a:noAutofit/>
          </a:bodyPr>
          <a:lstStyle/>
          <a:p>
            <a:r>
              <a:rPr lang="en-US" altLang="ja-JP" sz="2400" b="1" dirty="0">
                <a:solidFill>
                  <a:schemeClr val="bg1"/>
                </a:solidFill>
              </a:rPr>
              <a:t>1</a:t>
            </a:r>
            <a:r>
              <a:rPr lang="en" altLang="ja-JP" sz="2400" b="1" dirty="0">
                <a:solidFill>
                  <a:schemeClr val="bg1"/>
                </a:solidFill>
              </a:rPr>
              <a:t>.</a:t>
            </a:r>
            <a:r>
              <a:rPr lang="ja-JP" altLang="en-US" sz="2400" b="1" dirty="0"/>
              <a:t>事業所の特徴</a:t>
            </a:r>
            <a:endParaRPr lang="en" b="1" dirty="0"/>
          </a:p>
        </p:txBody>
      </p:sp>
      <p:sp>
        <p:nvSpPr>
          <p:cNvPr id="396" name="Shape 396"/>
          <p:cNvSpPr txBox="1">
            <a:spLocks noGrp="1"/>
          </p:cNvSpPr>
          <p:nvPr>
            <p:ph type="body" idx="1"/>
          </p:nvPr>
        </p:nvSpPr>
        <p:spPr>
          <a:xfrm>
            <a:off x="2416605" y="1462435"/>
            <a:ext cx="6311722" cy="1352683"/>
          </a:xfrm>
          <a:prstGeom prst="rect">
            <a:avLst/>
          </a:prstGeom>
          <a:ln w="3175">
            <a:noFill/>
            <a:prstDash val="sysDot"/>
          </a:ln>
        </p:spPr>
        <p:txBody>
          <a:bodyPr wrap="square" lIns="91425" tIns="91425" rIns="91425" bIns="91425" anchor="t" anchorCtr="0">
            <a:noAutofit/>
          </a:bodyPr>
          <a:lstStyle/>
          <a:p>
            <a:pPr marL="215900" marR="0" lvl="0" indent="-285750" defTabSz="914400" eaLnBrk="1" fontAlgn="auto" latinLnBrk="0" hangingPunct="1">
              <a:lnSpc>
                <a:spcPct val="100000"/>
              </a:lnSpc>
              <a:spcBef>
                <a:spcPts val="0"/>
              </a:spcBef>
              <a:spcAft>
                <a:spcPts val="0"/>
              </a:spcAft>
              <a:buClr>
                <a:schemeClr val="dk1"/>
              </a:buClr>
              <a:buSzPts val="1100"/>
              <a:buFont typeface="Wingdings" charset="2"/>
              <a:buNone/>
              <a:tabLst/>
              <a:defRPr/>
            </a:pPr>
            <a:r>
              <a:rPr lang="ja-JP" altLang="en-US" sz="1600" b="1" dirty="0">
                <a:solidFill>
                  <a:schemeClr val="tx1"/>
                </a:solidFill>
              </a:rPr>
              <a:t>「</a:t>
            </a:r>
            <a:r>
              <a:rPr lang="ja-JP" altLang="en-US" sz="1600" b="1" dirty="0">
                <a:solidFill>
                  <a:srgbClr val="FF0000"/>
                </a:solidFill>
              </a:rPr>
              <a:t>だ</a:t>
            </a:r>
            <a:r>
              <a:rPr lang="en-US" altLang="ja-JP" sz="1600" b="1" dirty="0">
                <a:solidFill>
                  <a:srgbClr val="FF0000"/>
                </a:solidFill>
              </a:rPr>
              <a:t>  </a:t>
            </a:r>
            <a:r>
              <a:rPr lang="ja-JP" altLang="en-US" sz="1600" b="1" dirty="0">
                <a:solidFill>
                  <a:srgbClr val="FF0000"/>
                </a:solidFill>
              </a:rPr>
              <a:t>る</a:t>
            </a:r>
            <a:r>
              <a:rPr lang="en-US" altLang="ja-JP" sz="1600" b="1" dirty="0">
                <a:solidFill>
                  <a:srgbClr val="FF0000"/>
                </a:solidFill>
              </a:rPr>
              <a:t>  </a:t>
            </a:r>
            <a:r>
              <a:rPr lang="ja-JP" altLang="en-US" sz="1600" b="1" dirty="0">
                <a:solidFill>
                  <a:srgbClr val="FF0000"/>
                </a:solidFill>
              </a:rPr>
              <a:t>ま</a:t>
            </a:r>
            <a:r>
              <a:rPr lang="ja-JP" altLang="en-US" sz="1600" b="1" dirty="0">
                <a:solidFill>
                  <a:schemeClr val="tx1"/>
                </a:solidFill>
              </a:rPr>
              <a:t>」七転び八起きの縁起物</a:t>
            </a:r>
            <a:r>
              <a:rPr lang="en-US" altLang="ja-JP" sz="1600" b="1" dirty="0">
                <a:solidFill>
                  <a:schemeClr val="tx1"/>
                </a:solidFill>
              </a:rPr>
              <a:t> </a:t>
            </a:r>
            <a:r>
              <a:rPr lang="ja-JP" altLang="en-US" sz="1600" b="1" dirty="0">
                <a:solidFill>
                  <a:schemeClr val="tx1"/>
                </a:solidFill>
              </a:rPr>
              <a:t>＆</a:t>
            </a:r>
            <a:r>
              <a:rPr lang="en-US" altLang="ja-JP" sz="1600" b="1" dirty="0">
                <a:solidFill>
                  <a:schemeClr val="tx1"/>
                </a:solidFill>
              </a:rPr>
              <a:t> </a:t>
            </a:r>
            <a:r>
              <a:rPr lang="ja-JP" altLang="en-US" sz="1600" b="1" dirty="0">
                <a:solidFill>
                  <a:schemeClr val="tx1"/>
                </a:solidFill>
              </a:rPr>
              <a:t>親しみのある群馬県の象徴</a:t>
            </a:r>
            <a:endParaRPr lang="en-US" altLang="ja-JP" sz="1600" b="1" dirty="0">
              <a:solidFill>
                <a:schemeClr val="tx1"/>
              </a:solidFill>
            </a:endParaRPr>
          </a:p>
          <a:p>
            <a:pPr marL="215900" marR="0" lvl="0" indent="-285750" defTabSz="914400" eaLnBrk="1" fontAlgn="auto" latinLnBrk="0" hangingPunct="1">
              <a:lnSpc>
                <a:spcPct val="100000"/>
              </a:lnSpc>
              <a:spcBef>
                <a:spcPts val="0"/>
              </a:spcBef>
              <a:spcAft>
                <a:spcPts val="0"/>
              </a:spcAft>
              <a:buClr>
                <a:schemeClr val="dk1"/>
              </a:buClr>
              <a:buSzPts val="1100"/>
              <a:buFont typeface="Wingdings" charset="2"/>
              <a:buNone/>
              <a:tabLst/>
              <a:defRPr/>
            </a:pPr>
            <a:r>
              <a:rPr lang="ja-JP" altLang="en-US" sz="1600" b="1" dirty="0">
                <a:solidFill>
                  <a:schemeClr val="tx1"/>
                </a:solidFill>
              </a:rPr>
              <a:t>「</a:t>
            </a:r>
            <a:r>
              <a:rPr lang="ja-JP" altLang="en-US" sz="1600" b="1" dirty="0">
                <a:solidFill>
                  <a:srgbClr val="0432FF"/>
                </a:solidFill>
              </a:rPr>
              <a:t>自立支援</a:t>
            </a:r>
            <a:r>
              <a:rPr lang="ja-JP" altLang="en-US" sz="1600" b="1" dirty="0">
                <a:solidFill>
                  <a:schemeClr val="tx1"/>
                </a:solidFill>
              </a:rPr>
              <a:t>」ご利用者様が「真に望む生活」の継続をする為にも、</a:t>
            </a:r>
            <a:endParaRPr lang="en-US" altLang="ja-JP" sz="1600" b="1" dirty="0">
              <a:solidFill>
                <a:schemeClr val="tx1"/>
              </a:solidFill>
            </a:endParaRPr>
          </a:p>
          <a:p>
            <a:pPr marL="215900" marR="0" lvl="0" indent="-285750" defTabSz="914400" eaLnBrk="1" fontAlgn="auto" latinLnBrk="0" hangingPunct="1">
              <a:lnSpc>
                <a:spcPct val="100000"/>
              </a:lnSpc>
              <a:spcBef>
                <a:spcPts val="0"/>
              </a:spcBef>
              <a:spcAft>
                <a:spcPts val="0"/>
              </a:spcAft>
              <a:buClr>
                <a:schemeClr val="dk1"/>
              </a:buClr>
              <a:buSzPts val="1100"/>
              <a:buFont typeface="Wingdings" charset="2"/>
              <a:buNone/>
              <a:tabLst/>
              <a:defRPr/>
            </a:pPr>
            <a:r>
              <a:rPr lang="ja-JP" altLang="en-US" sz="1600" b="1" dirty="0">
                <a:solidFill>
                  <a:schemeClr val="tx1"/>
                </a:solidFill>
              </a:rPr>
              <a:t>　　　　　　お一人お一人の「以前できた」を取り戻す、「出来</a:t>
            </a:r>
            <a:endParaRPr lang="en-US" altLang="ja-JP" sz="1600" b="1" dirty="0">
              <a:solidFill>
                <a:schemeClr val="tx1"/>
              </a:solidFill>
            </a:endParaRPr>
          </a:p>
          <a:p>
            <a:pPr marL="215900" marR="0" lvl="0" indent="-285750" defTabSz="914400" eaLnBrk="1" fontAlgn="auto" latinLnBrk="0" hangingPunct="1">
              <a:lnSpc>
                <a:spcPct val="100000"/>
              </a:lnSpc>
              <a:spcBef>
                <a:spcPts val="0"/>
              </a:spcBef>
              <a:spcAft>
                <a:spcPts val="0"/>
              </a:spcAft>
              <a:buClr>
                <a:schemeClr val="dk1"/>
              </a:buClr>
              <a:buSzPts val="1100"/>
              <a:buFont typeface="Wingdings" charset="2"/>
              <a:buNone/>
              <a:tabLst/>
              <a:defRPr/>
            </a:pPr>
            <a:r>
              <a:rPr lang="ja-JP" altLang="en-US" sz="1600" b="1" dirty="0">
                <a:solidFill>
                  <a:schemeClr val="tx1"/>
                </a:solidFill>
              </a:rPr>
              <a:t>　　　　　　ること」を一つでも多く増やす</a:t>
            </a:r>
            <a:endParaRPr lang="en-US" altLang="ja-JP" sz="1600" b="1" dirty="0">
              <a:solidFill>
                <a:schemeClr val="tx1"/>
              </a:solidFill>
            </a:endParaRPr>
          </a:p>
          <a:p>
            <a:pPr marL="215900" marR="0" lvl="0" indent="-285750" defTabSz="914400" eaLnBrk="1" fontAlgn="auto" latinLnBrk="0" hangingPunct="1">
              <a:lnSpc>
                <a:spcPct val="100000"/>
              </a:lnSpc>
              <a:spcBef>
                <a:spcPts val="0"/>
              </a:spcBef>
              <a:spcAft>
                <a:spcPts val="0"/>
              </a:spcAft>
              <a:buClr>
                <a:schemeClr val="dk1"/>
              </a:buClr>
              <a:buSzPts val="1100"/>
              <a:buFont typeface="Wingdings" charset="2"/>
              <a:buNone/>
              <a:tabLst/>
              <a:defRPr/>
            </a:pPr>
            <a:r>
              <a:rPr lang="ja-JP" altLang="en-US" sz="1600" b="1" dirty="0">
                <a:solidFill>
                  <a:schemeClr val="tx1"/>
                </a:solidFill>
              </a:rPr>
              <a:t>「</a:t>
            </a:r>
            <a:r>
              <a:rPr lang="en-US" altLang="ja-JP" sz="1600" b="1" dirty="0">
                <a:solidFill>
                  <a:schemeClr val="tx1"/>
                </a:solidFill>
              </a:rPr>
              <a:t>   </a:t>
            </a:r>
            <a:r>
              <a:rPr lang="ja-JP" altLang="en-US" sz="1600" b="1" dirty="0">
                <a:solidFill>
                  <a:srgbClr val="0432FF"/>
                </a:solidFill>
              </a:rPr>
              <a:t>ラ</a:t>
            </a:r>
            <a:r>
              <a:rPr lang="en-US" altLang="ja-JP" sz="1600" b="1" dirty="0">
                <a:solidFill>
                  <a:srgbClr val="0432FF"/>
                </a:solidFill>
              </a:rPr>
              <a:t>  </a:t>
            </a:r>
            <a:r>
              <a:rPr lang="ja-JP" altLang="en-US" sz="1600" b="1" dirty="0">
                <a:solidFill>
                  <a:srgbClr val="0432FF"/>
                </a:solidFill>
              </a:rPr>
              <a:t>ボ</a:t>
            </a:r>
            <a:r>
              <a:rPr lang="en-US" altLang="ja-JP" sz="1600" b="1" dirty="0">
                <a:solidFill>
                  <a:schemeClr val="tx1"/>
                </a:solidFill>
              </a:rPr>
              <a:t>   </a:t>
            </a:r>
            <a:r>
              <a:rPr lang="ja-JP" altLang="en-US" sz="1600" b="1" dirty="0">
                <a:solidFill>
                  <a:schemeClr val="tx1"/>
                </a:solidFill>
              </a:rPr>
              <a:t>」共にデイからの「卒業」を目指す居場所・より所</a:t>
            </a:r>
            <a:endParaRPr lang="en-US" altLang="ja-JP" sz="1600" b="1" dirty="0">
              <a:solidFill>
                <a:schemeClr val="tx1"/>
              </a:solidFill>
            </a:endParaRPr>
          </a:p>
        </p:txBody>
      </p:sp>
      <p:sp>
        <p:nvSpPr>
          <p:cNvPr id="398" name="Shape 398"/>
          <p:cNvSpPr txBox="1">
            <a:spLocks noGrp="1"/>
          </p:cNvSpPr>
          <p:nvPr>
            <p:ph type="sldNum" idx="12"/>
          </p:nvPr>
        </p:nvSpPr>
        <p:spPr>
          <a:xfrm>
            <a:off x="8374836" y="418063"/>
            <a:ext cx="353491" cy="393600"/>
          </a:xfrm>
          <a:prstGeom prst="rect">
            <a:avLst/>
          </a:prstGeom>
        </p:spPr>
        <p:txBody>
          <a:bodyPr wrap="square" lIns="91425" tIns="91425" rIns="91425" bIns="91425" anchor="ctr" anchorCtr="0">
            <a:noAutofit/>
          </a:bodyPr>
          <a:lstStyle/>
          <a:p>
            <a:pPr marL="0" lvl="0" indent="0" algn="r">
              <a:spcBef>
                <a:spcPts val="0"/>
              </a:spcBef>
              <a:buNone/>
            </a:pPr>
            <a:fld id="{00000000-1234-1234-1234-123412341234}" type="slidenum">
              <a:rPr lang="en"/>
              <a:pPr marL="0" lvl="0" indent="0" algn="r">
                <a:spcBef>
                  <a:spcPts val="0"/>
                </a:spcBef>
                <a:buNone/>
              </a:pPr>
              <a:t>9</a:t>
            </a:fld>
            <a:endParaRPr lang="en" dirty="0"/>
          </a:p>
        </p:txBody>
      </p:sp>
      <p:sp>
        <p:nvSpPr>
          <p:cNvPr id="4" name="テキスト ボックス 3"/>
          <p:cNvSpPr txBox="1"/>
          <p:nvPr/>
        </p:nvSpPr>
        <p:spPr>
          <a:xfrm>
            <a:off x="2897189" y="559475"/>
            <a:ext cx="5477647" cy="400110"/>
          </a:xfrm>
          <a:prstGeom prst="rect">
            <a:avLst/>
          </a:prstGeom>
          <a:noFill/>
          <a:ln w="3175">
            <a:noFill/>
            <a:prstDash val="sysDot"/>
          </a:ln>
        </p:spPr>
        <p:txBody>
          <a:bodyPr wrap="square" rtlCol="0">
            <a:spAutoFit/>
          </a:bodyPr>
          <a:lstStyle/>
          <a:p>
            <a:r>
              <a:rPr kumimoji="1" lang="ja-JP" altLang="en-US" sz="2000" b="1" dirty="0"/>
              <a:t>だるま自立支援ラボの特徴　②</a:t>
            </a:r>
            <a:endParaRPr kumimoji="1" lang="en-US" altLang="ja-JP" sz="2000" b="1" dirty="0"/>
          </a:p>
        </p:txBody>
      </p:sp>
      <p:sp>
        <p:nvSpPr>
          <p:cNvPr id="2" name="テキスト ボックス 1"/>
          <p:cNvSpPr txBox="1"/>
          <p:nvPr/>
        </p:nvSpPr>
        <p:spPr>
          <a:xfrm>
            <a:off x="2897189" y="959585"/>
            <a:ext cx="3565256" cy="338554"/>
          </a:xfrm>
          <a:prstGeom prst="rect">
            <a:avLst/>
          </a:prstGeom>
          <a:noFill/>
          <a:ln>
            <a:solidFill>
              <a:schemeClr val="tx1"/>
            </a:solidFill>
          </a:ln>
        </p:spPr>
        <p:txBody>
          <a:bodyPr wrap="square" rtlCol="0">
            <a:spAutoFit/>
          </a:bodyPr>
          <a:lstStyle/>
          <a:p>
            <a:pPr algn="ctr"/>
            <a:r>
              <a:rPr kumimoji="1" lang="ja-JP" altLang="en-US" sz="1600" b="1" dirty="0"/>
              <a:t>「だるま自立支援ラボ」の由来</a:t>
            </a:r>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6605" y="2815119"/>
            <a:ext cx="2555739" cy="1916804"/>
          </a:xfrm>
          <a:prstGeom prst="rect">
            <a:avLst/>
          </a:prstGeom>
          <a:ln>
            <a:noFill/>
          </a:ln>
          <a:effectLst>
            <a:softEdge rad="112500"/>
          </a:effectLst>
        </p:spPr>
      </p:pic>
      <p:pic>
        <p:nvPicPr>
          <p:cNvPr id="10" name="図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4208" y="2815119"/>
            <a:ext cx="2550442" cy="1915420"/>
          </a:xfrm>
          <a:prstGeom prst="rect">
            <a:avLst/>
          </a:prstGeom>
          <a:ln>
            <a:noFill/>
          </a:ln>
          <a:effectLst>
            <a:softEdge rad="112500"/>
          </a:effectLst>
        </p:spPr>
      </p:pic>
    </p:spTree>
    <p:extLst>
      <p:ext uri="{BB962C8B-B14F-4D97-AF65-F5344CB8AC3E}">
        <p14:creationId xmlns:p14="http://schemas.microsoft.com/office/powerpoint/2010/main" val="1722580678"/>
      </p:ext>
    </p:extLst>
  </p:cSld>
  <p:clrMapOvr>
    <a:masterClrMapping/>
  </p:clrMapOvr>
</p:sld>
</file>

<file path=ppt/theme/theme1.xml><?xml version="1.0" encoding="utf-8"?>
<a:theme xmlns:a="http://schemas.openxmlformats.org/drawingml/2006/main" name="Ken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7398</TotalTime>
  <Words>930</Words>
  <Application>Microsoft Macintosh PowerPoint</Application>
  <PresentationFormat>画面に合わせる (16:9)</PresentationFormat>
  <Paragraphs>233</Paragraphs>
  <Slides>22</Slides>
  <Notes>22</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22</vt:i4>
      </vt:variant>
    </vt:vector>
  </HeadingPairs>
  <TitlesOfParts>
    <vt:vector size="28" baseType="lpstr">
      <vt:lpstr>Lato Light</vt:lpstr>
      <vt:lpstr>ＭＳ Ｐゴシック</vt:lpstr>
      <vt:lpstr>Roboto Slab Light</vt:lpstr>
      <vt:lpstr>Arial</vt:lpstr>
      <vt:lpstr>Wingdings</vt:lpstr>
      <vt:lpstr>Kent template</vt:lpstr>
      <vt:lpstr>デイサービスを 「卒業」できるデイサービス  だるま 自立支援ラボ</vt:lpstr>
      <vt:lpstr>PowerPoint プレゼンテーション</vt:lpstr>
      <vt:lpstr>1.事業所の特徴</vt:lpstr>
      <vt:lpstr>1.事業所の特徴</vt:lpstr>
      <vt:lpstr>1.事業所の特徴</vt:lpstr>
      <vt:lpstr>1.事業所の特徴</vt:lpstr>
      <vt:lpstr>1.事業所の特徴</vt:lpstr>
      <vt:lpstr>1.事業所の特徴</vt:lpstr>
      <vt:lpstr>1.事業所の特徴</vt:lpstr>
      <vt:lpstr>1.事業所の特徴</vt:lpstr>
      <vt:lpstr>1.事業所の特徴</vt:lpstr>
      <vt:lpstr>1.事業所の特徴</vt:lpstr>
      <vt:lpstr>1.事業所の特徴</vt:lpstr>
      <vt:lpstr>1.事業所の特徴</vt:lpstr>
      <vt:lpstr>2.利用までの流れ</vt:lpstr>
      <vt:lpstr>2.利用までの流れ</vt:lpstr>
      <vt:lpstr>3.一日の流れ</vt:lpstr>
      <vt:lpstr>3.一日の流れ</vt:lpstr>
      <vt:lpstr>4.事業所のご紹介</vt:lpstr>
      <vt:lpstr>4.事業所のご紹介</vt:lpstr>
      <vt:lpstr>5.法人のご紹介</vt:lpstr>
      <vt:lpstr>5.法人のご紹介</vt:lpstr>
    </vt:vector>
  </TitlesOfParts>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cp:lastModifiedBy>小倉丘礼</cp:lastModifiedBy>
  <cp:revision>114</cp:revision>
  <cp:lastPrinted>2018-03-07T15:21:18Z</cp:lastPrinted>
  <dcterms:modified xsi:type="dcterms:W3CDTF">2018-03-07T15:21:19Z</dcterms:modified>
</cp:coreProperties>
</file>